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entation.xml" ContentType="application/vnd.openxmlformats-officedocument.presentationml.presentation.main+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slideLayouts/slideLayout23.xml" ContentType="application/vnd.openxmlformats-officedocument.presentationml.slideLayout+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4.xml" ContentType="application/vnd.openxmlformats-officedocument.presentationml.slideLayout+xml"/>
  <Override PartName="/ppt/notesSlides/notesSlide24.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handoutMasters/handoutMaster1.xml" ContentType="application/vnd.openxmlformats-officedocument.presentationml.handoutMaster+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29" r:id="rId1"/>
    <p:sldMasterId id="2147484006" r:id="rId2"/>
  </p:sldMasterIdLst>
  <p:notesMasterIdLst>
    <p:notesMasterId r:id="rId34"/>
  </p:notesMasterIdLst>
  <p:handoutMasterIdLst>
    <p:handoutMasterId r:id="rId35"/>
  </p:handoutMasterIdLst>
  <p:sldIdLst>
    <p:sldId id="483" r:id="rId3"/>
    <p:sldId id="393" r:id="rId4"/>
    <p:sldId id="486" r:id="rId5"/>
    <p:sldId id="487" r:id="rId6"/>
    <p:sldId id="4623" r:id="rId7"/>
    <p:sldId id="4624" r:id="rId8"/>
    <p:sldId id="4625" r:id="rId9"/>
    <p:sldId id="4626" r:id="rId10"/>
    <p:sldId id="458" r:id="rId11"/>
    <p:sldId id="469" r:id="rId12"/>
    <p:sldId id="470" r:id="rId13"/>
    <p:sldId id="460" r:id="rId14"/>
    <p:sldId id="451" r:id="rId15"/>
    <p:sldId id="462" r:id="rId16"/>
    <p:sldId id="475" r:id="rId17"/>
    <p:sldId id="4627" r:id="rId18"/>
    <p:sldId id="4628" r:id="rId19"/>
    <p:sldId id="4629" r:id="rId20"/>
    <p:sldId id="476" r:id="rId21"/>
    <p:sldId id="477" r:id="rId22"/>
    <p:sldId id="478" r:id="rId23"/>
    <p:sldId id="479" r:id="rId24"/>
    <p:sldId id="4631" r:id="rId25"/>
    <p:sldId id="4630" r:id="rId26"/>
    <p:sldId id="481" r:id="rId27"/>
    <p:sldId id="472" r:id="rId28"/>
    <p:sldId id="452" r:id="rId29"/>
    <p:sldId id="453" r:id="rId30"/>
    <p:sldId id="454" r:id="rId31"/>
    <p:sldId id="455" r:id="rId32"/>
    <p:sldId id="456" r:id="rId33"/>
  </p:sldIdLst>
  <p:sldSz cx="9144000" cy="5143500" type="screen16x9"/>
  <p:notesSz cx="7104063" cy="10234613"/>
  <p:defaultTextStyle>
    <a:defPPr>
      <a:defRPr lang="sv-SE"/>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9A"/>
    <a:srgbClr val="FFF791"/>
    <a:srgbClr val="1C6D87"/>
    <a:srgbClr val="BDFB78"/>
    <a:srgbClr val="BD5600"/>
    <a:srgbClr val="FFA100"/>
    <a:srgbClr val="F5E5F3"/>
    <a:srgbClr val="FFFFFF"/>
    <a:srgbClr val="FFFF03"/>
    <a:srgbClr val="11791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autoAdjust="0"/>
    <p:restoredTop sz="86599" autoAdjust="0"/>
  </p:normalViewPr>
  <p:slideViewPr>
    <p:cSldViewPr snapToObjects="1">
      <p:cViewPr varScale="1">
        <p:scale>
          <a:sx n="129" d="100"/>
          <a:sy n="129" d="100"/>
        </p:scale>
        <p:origin x="200" y="328"/>
      </p:cViewPr>
      <p:guideLst>
        <p:guide orient="horz" pos="2160"/>
        <p:guide pos="2880"/>
        <p:guide orient="horz" pos="162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Objects="1">
      <p:cViewPr varScale="1">
        <p:scale>
          <a:sx n="122" d="100"/>
          <a:sy n="122" d="100"/>
        </p:scale>
        <p:origin x="3280"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42"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78427" cy="511731"/>
          </a:xfrm>
          <a:prstGeom prst="rect">
            <a:avLst/>
          </a:prstGeom>
        </p:spPr>
        <p:txBody>
          <a:bodyPr vert="horz" lIns="99075" tIns="49538" rIns="99075" bIns="49538" rtlCol="0"/>
          <a:lstStyle>
            <a:lvl1pPr algn="l">
              <a:defRPr sz="1300"/>
            </a:lvl1pPr>
          </a:lstStyle>
          <a:p>
            <a:endParaRPr lang="sv-SE"/>
          </a:p>
        </p:txBody>
      </p:sp>
      <p:sp>
        <p:nvSpPr>
          <p:cNvPr id="3" name="Platshållare för datum 2"/>
          <p:cNvSpPr>
            <a:spLocks noGrp="1"/>
          </p:cNvSpPr>
          <p:nvPr>
            <p:ph type="dt" sz="quarter" idx="1"/>
          </p:nvPr>
        </p:nvSpPr>
        <p:spPr>
          <a:xfrm>
            <a:off x="4023992" y="0"/>
            <a:ext cx="3078427" cy="511731"/>
          </a:xfrm>
          <a:prstGeom prst="rect">
            <a:avLst/>
          </a:prstGeom>
        </p:spPr>
        <p:txBody>
          <a:bodyPr vert="horz" lIns="99075" tIns="49538" rIns="99075" bIns="49538" rtlCol="0"/>
          <a:lstStyle>
            <a:lvl1pPr algn="r">
              <a:defRPr sz="1300"/>
            </a:lvl1pPr>
          </a:lstStyle>
          <a:p>
            <a:endParaRPr lang="sv-SE"/>
          </a:p>
        </p:txBody>
      </p:sp>
      <p:sp>
        <p:nvSpPr>
          <p:cNvPr id="4" name="Platshållare för sidfot 3"/>
          <p:cNvSpPr>
            <a:spLocks noGrp="1"/>
          </p:cNvSpPr>
          <p:nvPr>
            <p:ph type="ftr" sz="quarter" idx="2"/>
          </p:nvPr>
        </p:nvSpPr>
        <p:spPr>
          <a:xfrm>
            <a:off x="0" y="9721106"/>
            <a:ext cx="3078427" cy="511731"/>
          </a:xfrm>
          <a:prstGeom prst="rect">
            <a:avLst/>
          </a:prstGeom>
        </p:spPr>
        <p:txBody>
          <a:bodyPr vert="horz" lIns="99075" tIns="49538" rIns="99075" bIns="49538" rtlCol="0" anchor="b"/>
          <a:lstStyle>
            <a:lvl1pPr algn="l">
              <a:defRPr sz="1300"/>
            </a:lvl1pPr>
          </a:lstStyle>
          <a:p>
            <a:endParaRPr lang="sv-SE"/>
          </a:p>
        </p:txBody>
      </p:sp>
      <p:sp>
        <p:nvSpPr>
          <p:cNvPr id="5" name="Platshållare för bildnummer 4"/>
          <p:cNvSpPr>
            <a:spLocks noGrp="1"/>
          </p:cNvSpPr>
          <p:nvPr>
            <p:ph type="sldNum" sz="quarter" idx="3"/>
          </p:nvPr>
        </p:nvSpPr>
        <p:spPr>
          <a:xfrm>
            <a:off x="4023992" y="9721106"/>
            <a:ext cx="3078427" cy="511731"/>
          </a:xfrm>
          <a:prstGeom prst="rect">
            <a:avLst/>
          </a:prstGeom>
        </p:spPr>
        <p:txBody>
          <a:bodyPr vert="horz" lIns="99075" tIns="49538" rIns="99075" bIns="49538" rtlCol="0" anchor="b"/>
          <a:lstStyle>
            <a:lvl1pPr algn="r">
              <a:defRPr sz="1300"/>
            </a:lvl1pPr>
          </a:lstStyle>
          <a:p>
            <a:fld id="{E4EA4B55-9A99-4440-BFDC-0CE552D77BA9}" type="slidenum">
              <a:rPr lang="sv-SE" smtClean="0"/>
              <a:t>‹#›</a:t>
            </a:fld>
            <a:endParaRPr lang="sv-SE"/>
          </a:p>
        </p:txBody>
      </p:sp>
    </p:spTree>
    <p:extLst>
      <p:ext uri="{BB962C8B-B14F-4D97-AF65-F5344CB8AC3E}">
        <p14:creationId xmlns:p14="http://schemas.microsoft.com/office/powerpoint/2010/main" val="401963947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3078427" cy="511731"/>
          </a:xfrm>
          <a:prstGeom prst="rect">
            <a:avLst/>
          </a:prstGeom>
        </p:spPr>
        <p:txBody>
          <a:bodyPr vert="horz" wrap="square" lIns="99075" tIns="49538" rIns="99075" bIns="49538" numCol="1" anchor="t" anchorCtr="0" compatLnSpc="1">
            <a:prstTxWarp prst="textNoShape">
              <a:avLst/>
            </a:prstTxWarp>
          </a:bodyPr>
          <a:lstStyle>
            <a:lvl1pPr>
              <a:defRPr sz="1300">
                <a:latin typeface="Calibri" charset="0"/>
              </a:defRPr>
            </a:lvl1pPr>
          </a:lstStyle>
          <a:p>
            <a:pPr>
              <a:defRPr/>
            </a:pPr>
            <a:endParaRPr lang="sv-SE"/>
          </a:p>
        </p:txBody>
      </p:sp>
      <p:sp>
        <p:nvSpPr>
          <p:cNvPr id="3" name="Platshållare för datum 2"/>
          <p:cNvSpPr>
            <a:spLocks noGrp="1"/>
          </p:cNvSpPr>
          <p:nvPr>
            <p:ph type="dt" idx="1"/>
          </p:nvPr>
        </p:nvSpPr>
        <p:spPr>
          <a:xfrm>
            <a:off x="4023992" y="0"/>
            <a:ext cx="3078427" cy="511731"/>
          </a:xfrm>
          <a:prstGeom prst="rect">
            <a:avLst/>
          </a:prstGeom>
        </p:spPr>
        <p:txBody>
          <a:bodyPr vert="horz" wrap="square" lIns="99075" tIns="49538" rIns="99075" bIns="49538" numCol="1" anchor="t" anchorCtr="0" compatLnSpc="1">
            <a:prstTxWarp prst="textNoShape">
              <a:avLst/>
            </a:prstTxWarp>
          </a:bodyPr>
          <a:lstStyle>
            <a:lvl1pPr algn="r">
              <a:defRPr sz="1300">
                <a:latin typeface="Calibri" charset="0"/>
              </a:defRPr>
            </a:lvl1pPr>
          </a:lstStyle>
          <a:p>
            <a:pPr>
              <a:defRPr/>
            </a:pPr>
            <a:endParaRPr lang="sv-SE"/>
          </a:p>
        </p:txBody>
      </p:sp>
      <p:sp>
        <p:nvSpPr>
          <p:cNvPr id="4" name="Platshållare för bildobjekt 3"/>
          <p:cNvSpPr>
            <a:spLocks noGrp="1" noRot="1" noChangeAspect="1"/>
          </p:cNvSpPr>
          <p:nvPr>
            <p:ph type="sldImg" idx="2"/>
          </p:nvPr>
        </p:nvSpPr>
        <p:spPr>
          <a:xfrm>
            <a:off x="142875" y="768350"/>
            <a:ext cx="6818313" cy="3836988"/>
          </a:xfrm>
          <a:prstGeom prst="rect">
            <a:avLst/>
          </a:prstGeom>
          <a:noFill/>
          <a:ln w="12700">
            <a:solidFill>
              <a:prstClr val="black"/>
            </a:solidFill>
          </a:ln>
        </p:spPr>
        <p:txBody>
          <a:bodyPr vert="horz" wrap="square" lIns="99075" tIns="49538" rIns="99075" bIns="49538" numCol="1" anchor="ctr" anchorCtr="0" compatLnSpc="1">
            <a:prstTxWarp prst="textNoShape">
              <a:avLst/>
            </a:prstTxWarp>
          </a:bodyPr>
          <a:lstStyle/>
          <a:p>
            <a:pPr lvl="0"/>
            <a:endParaRPr lang="sv-SE" noProof="0"/>
          </a:p>
        </p:txBody>
      </p:sp>
      <p:sp>
        <p:nvSpPr>
          <p:cNvPr id="5" name="Platshållare för anteckningar 4"/>
          <p:cNvSpPr>
            <a:spLocks noGrp="1"/>
          </p:cNvSpPr>
          <p:nvPr>
            <p:ph type="body" sz="quarter" idx="3"/>
          </p:nvPr>
        </p:nvSpPr>
        <p:spPr>
          <a:xfrm>
            <a:off x="710407" y="4861441"/>
            <a:ext cx="5683250" cy="4605576"/>
          </a:xfrm>
          <a:prstGeom prst="rect">
            <a:avLst/>
          </a:prstGeom>
        </p:spPr>
        <p:txBody>
          <a:bodyPr vert="horz" wrap="square" lIns="99075" tIns="49538" rIns="99075" bIns="49538" numCol="1" anchor="t" anchorCtr="0" compatLnSpc="1">
            <a:prstTxWarp prst="textNoShape">
              <a:avLst/>
            </a:prstTxWarp>
            <a:normAutofit/>
          </a:bodyPr>
          <a:lstStyle/>
          <a:p>
            <a:pPr lvl="0"/>
            <a:r>
              <a:rPr lang="sv-SE" noProof="0"/>
              <a:t>Klicka här för att ändra format på bakgrundstexten</a:t>
            </a:r>
          </a:p>
          <a:p>
            <a:pPr lvl="1"/>
            <a:r>
              <a:rPr lang="sv-SE" noProof="0"/>
              <a:t>Nivå två</a:t>
            </a:r>
          </a:p>
          <a:p>
            <a:pPr lvl="2"/>
            <a:r>
              <a:rPr lang="sv-SE" noProof="0"/>
              <a:t>Nivå tre</a:t>
            </a:r>
          </a:p>
          <a:p>
            <a:pPr lvl="3"/>
            <a:r>
              <a:rPr lang="sv-SE" noProof="0"/>
              <a:t>Nivå fyra</a:t>
            </a:r>
          </a:p>
          <a:p>
            <a:pPr lvl="4"/>
            <a:r>
              <a:rPr lang="sv-SE" noProof="0"/>
              <a:t>Nivå fem</a:t>
            </a:r>
          </a:p>
        </p:txBody>
      </p:sp>
      <p:sp>
        <p:nvSpPr>
          <p:cNvPr id="6" name="Platshållare för sidfot 5"/>
          <p:cNvSpPr>
            <a:spLocks noGrp="1"/>
          </p:cNvSpPr>
          <p:nvPr>
            <p:ph type="ftr" sz="quarter" idx="4"/>
          </p:nvPr>
        </p:nvSpPr>
        <p:spPr>
          <a:xfrm>
            <a:off x="0" y="9721106"/>
            <a:ext cx="3078427" cy="511731"/>
          </a:xfrm>
          <a:prstGeom prst="rect">
            <a:avLst/>
          </a:prstGeom>
        </p:spPr>
        <p:txBody>
          <a:bodyPr vert="horz" wrap="square" lIns="99075" tIns="49538" rIns="99075" bIns="49538" numCol="1" anchor="b" anchorCtr="0" compatLnSpc="1">
            <a:prstTxWarp prst="textNoShape">
              <a:avLst/>
            </a:prstTxWarp>
          </a:bodyPr>
          <a:lstStyle>
            <a:lvl1pPr>
              <a:defRPr sz="1300">
                <a:latin typeface="Calibri" charset="0"/>
              </a:defRPr>
            </a:lvl1pPr>
          </a:lstStyle>
          <a:p>
            <a:pPr>
              <a:defRPr/>
            </a:pPr>
            <a:endParaRPr lang="sv-SE"/>
          </a:p>
        </p:txBody>
      </p:sp>
      <p:sp>
        <p:nvSpPr>
          <p:cNvPr id="7" name="Platshållare för bildnummer 6"/>
          <p:cNvSpPr>
            <a:spLocks noGrp="1"/>
          </p:cNvSpPr>
          <p:nvPr>
            <p:ph type="sldNum" sz="quarter" idx="5"/>
          </p:nvPr>
        </p:nvSpPr>
        <p:spPr>
          <a:xfrm>
            <a:off x="4023992" y="9721106"/>
            <a:ext cx="3078427" cy="511731"/>
          </a:xfrm>
          <a:prstGeom prst="rect">
            <a:avLst/>
          </a:prstGeom>
        </p:spPr>
        <p:txBody>
          <a:bodyPr vert="horz" wrap="square" lIns="99075" tIns="49538" rIns="99075" bIns="49538" numCol="1" anchor="b" anchorCtr="0" compatLnSpc="1">
            <a:prstTxWarp prst="textNoShape">
              <a:avLst/>
            </a:prstTxWarp>
          </a:bodyPr>
          <a:lstStyle>
            <a:lvl1pPr algn="r">
              <a:defRPr sz="1300">
                <a:latin typeface="Calibri" charset="0"/>
              </a:defRPr>
            </a:lvl1pPr>
          </a:lstStyle>
          <a:p>
            <a:pPr>
              <a:defRPr/>
            </a:pPr>
            <a:fld id="{B7A5680B-5CFF-5C46-8A8E-F880F761868B}" type="slidenum">
              <a:rPr lang="sv-SE"/>
              <a:pPr>
                <a:defRPr/>
              </a:pPr>
              <a:t>‹#›</a:t>
            </a:fld>
            <a:endParaRPr lang="sv-SE"/>
          </a:p>
        </p:txBody>
      </p:sp>
    </p:spTree>
    <p:extLst>
      <p:ext uri="{BB962C8B-B14F-4D97-AF65-F5344CB8AC3E}">
        <p14:creationId xmlns:p14="http://schemas.microsoft.com/office/powerpoint/2010/main" val="5069630"/>
      </p:ext>
    </p:extLst>
  </p:cSld>
  <p:clrMap bg1="lt1" tx1="dk1" bg2="lt2" tx2="dk2" accent1="accent1" accent2="accent2" accent3="accent3" accent4="accent4" accent5="accent5" accent6="accent6" hlink="hlink" folHlink="folHlink"/>
  <p:hf hdr="0" ftr="0"/>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a:t>
            </a:fld>
            <a:endParaRPr lang="sv-SE"/>
          </a:p>
        </p:txBody>
      </p:sp>
    </p:spTree>
    <p:extLst>
      <p:ext uri="{BB962C8B-B14F-4D97-AF65-F5344CB8AC3E}">
        <p14:creationId xmlns:p14="http://schemas.microsoft.com/office/powerpoint/2010/main" val="897217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12</a:t>
            </a:fld>
            <a:endParaRPr lang="sv-SE"/>
          </a:p>
        </p:txBody>
      </p:sp>
    </p:spTree>
    <p:extLst>
      <p:ext uri="{BB962C8B-B14F-4D97-AF65-F5344CB8AC3E}">
        <p14:creationId xmlns:p14="http://schemas.microsoft.com/office/powerpoint/2010/main" val="8783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13</a:t>
            </a:fld>
            <a:endParaRPr lang="sv-SE"/>
          </a:p>
        </p:txBody>
      </p:sp>
    </p:spTree>
    <p:extLst>
      <p:ext uri="{BB962C8B-B14F-4D97-AF65-F5344CB8AC3E}">
        <p14:creationId xmlns:p14="http://schemas.microsoft.com/office/powerpoint/2010/main" val="1589842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14</a:t>
            </a:fld>
            <a:endParaRPr lang="sv-SE"/>
          </a:p>
        </p:txBody>
      </p:sp>
    </p:spTree>
    <p:extLst>
      <p:ext uri="{BB962C8B-B14F-4D97-AF65-F5344CB8AC3E}">
        <p14:creationId xmlns:p14="http://schemas.microsoft.com/office/powerpoint/2010/main" val="6795910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15</a:t>
            </a:fld>
            <a:endParaRPr lang="sv-SE"/>
          </a:p>
        </p:txBody>
      </p:sp>
    </p:spTree>
    <p:extLst>
      <p:ext uri="{BB962C8B-B14F-4D97-AF65-F5344CB8AC3E}">
        <p14:creationId xmlns:p14="http://schemas.microsoft.com/office/powerpoint/2010/main" val="27520237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CA88F-D69F-935D-AC66-D15F6D48A2AF}"/>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9625D74E-B000-1DE4-03EA-A04584912EA2}"/>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45D3EFE7-C7FF-5436-F3D5-EEEBD46C9315}"/>
              </a:ext>
            </a:extLst>
          </p:cNvPr>
          <p:cNvSpPr>
            <a:spLocks noGrp="1"/>
          </p:cNvSpPr>
          <p:nvPr>
            <p:ph type="body" idx="1"/>
          </p:nvPr>
        </p:nvSpPr>
        <p:spPr/>
        <p:txBody>
          <a:bodyPr/>
          <a:lstStyle/>
          <a:p>
            <a:endParaRPr lang="sv-SE" dirty="0"/>
          </a:p>
        </p:txBody>
      </p:sp>
      <p:sp>
        <p:nvSpPr>
          <p:cNvPr id="4" name="Platshållare för datum 3">
            <a:extLst>
              <a:ext uri="{FF2B5EF4-FFF2-40B4-BE49-F238E27FC236}">
                <a16:creationId xmlns:a16="http://schemas.microsoft.com/office/drawing/2014/main" id="{A09F3824-3EA9-412D-DAC4-921960F4222A}"/>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794FCB84-F362-27E1-6819-726E1675CA49}"/>
              </a:ext>
            </a:extLst>
          </p:cNvPr>
          <p:cNvSpPr>
            <a:spLocks noGrp="1"/>
          </p:cNvSpPr>
          <p:nvPr>
            <p:ph type="sldNum" sz="quarter" idx="5"/>
          </p:nvPr>
        </p:nvSpPr>
        <p:spPr/>
        <p:txBody>
          <a:bodyPr/>
          <a:lstStyle/>
          <a:p>
            <a:pPr>
              <a:defRPr/>
            </a:pPr>
            <a:fld id="{B7A5680B-5CFF-5C46-8A8E-F880F761868B}" type="slidenum">
              <a:rPr lang="sv-SE" smtClean="0"/>
              <a:pPr>
                <a:defRPr/>
              </a:pPr>
              <a:t>16</a:t>
            </a:fld>
            <a:endParaRPr lang="sv-SE"/>
          </a:p>
        </p:txBody>
      </p:sp>
    </p:spTree>
    <p:extLst>
      <p:ext uri="{BB962C8B-B14F-4D97-AF65-F5344CB8AC3E}">
        <p14:creationId xmlns:p14="http://schemas.microsoft.com/office/powerpoint/2010/main" val="1356906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5AAFD-C7FD-78DF-C070-4A090379E1D5}"/>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105FFF1F-672F-B58A-5216-A2F9C72011C9}"/>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078A9973-47F4-DA16-C128-A40EA74BBB50}"/>
              </a:ext>
            </a:extLst>
          </p:cNvPr>
          <p:cNvSpPr>
            <a:spLocks noGrp="1"/>
          </p:cNvSpPr>
          <p:nvPr>
            <p:ph type="body" idx="1"/>
          </p:nvPr>
        </p:nvSpPr>
        <p:spPr/>
        <p:txBody>
          <a:bodyPr/>
          <a:lstStyle/>
          <a:p>
            <a:endParaRPr lang="sv-SE" dirty="0"/>
          </a:p>
        </p:txBody>
      </p:sp>
      <p:sp>
        <p:nvSpPr>
          <p:cNvPr id="4" name="Platshållare för datum 3">
            <a:extLst>
              <a:ext uri="{FF2B5EF4-FFF2-40B4-BE49-F238E27FC236}">
                <a16:creationId xmlns:a16="http://schemas.microsoft.com/office/drawing/2014/main" id="{AE1D8414-2F3D-C057-CE09-C6042F223174}"/>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7BC98BC4-5E5C-D758-1295-A0AA762A6E94}"/>
              </a:ext>
            </a:extLst>
          </p:cNvPr>
          <p:cNvSpPr>
            <a:spLocks noGrp="1"/>
          </p:cNvSpPr>
          <p:nvPr>
            <p:ph type="sldNum" sz="quarter" idx="5"/>
          </p:nvPr>
        </p:nvSpPr>
        <p:spPr/>
        <p:txBody>
          <a:bodyPr/>
          <a:lstStyle/>
          <a:p>
            <a:pPr>
              <a:defRPr/>
            </a:pPr>
            <a:fld id="{B7A5680B-5CFF-5C46-8A8E-F880F761868B}" type="slidenum">
              <a:rPr lang="sv-SE" smtClean="0"/>
              <a:pPr>
                <a:defRPr/>
              </a:pPr>
              <a:t>17</a:t>
            </a:fld>
            <a:endParaRPr lang="sv-SE"/>
          </a:p>
        </p:txBody>
      </p:sp>
    </p:spTree>
    <p:extLst>
      <p:ext uri="{BB962C8B-B14F-4D97-AF65-F5344CB8AC3E}">
        <p14:creationId xmlns:p14="http://schemas.microsoft.com/office/powerpoint/2010/main" val="17793733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520032-4E96-BFD5-1384-BBEC0579CDB1}"/>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2793C709-0644-F301-E443-37235579B7E4}"/>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D497FF39-76EE-886A-B89E-322A7D9AAD05}"/>
              </a:ext>
            </a:extLst>
          </p:cNvPr>
          <p:cNvSpPr>
            <a:spLocks noGrp="1"/>
          </p:cNvSpPr>
          <p:nvPr>
            <p:ph type="body" idx="1"/>
          </p:nvPr>
        </p:nvSpPr>
        <p:spPr/>
        <p:txBody>
          <a:bodyPr/>
          <a:lstStyle/>
          <a:p>
            <a:endParaRPr lang="sv-SE" dirty="0"/>
          </a:p>
        </p:txBody>
      </p:sp>
      <p:sp>
        <p:nvSpPr>
          <p:cNvPr id="4" name="Platshållare för datum 3">
            <a:extLst>
              <a:ext uri="{FF2B5EF4-FFF2-40B4-BE49-F238E27FC236}">
                <a16:creationId xmlns:a16="http://schemas.microsoft.com/office/drawing/2014/main" id="{ADD3633A-9E63-61FA-56FC-2A1BF7A9A9DD}"/>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A31DB13D-DEF7-A934-0D4C-A0F60ABFB4D3}"/>
              </a:ext>
            </a:extLst>
          </p:cNvPr>
          <p:cNvSpPr>
            <a:spLocks noGrp="1"/>
          </p:cNvSpPr>
          <p:nvPr>
            <p:ph type="sldNum" sz="quarter" idx="5"/>
          </p:nvPr>
        </p:nvSpPr>
        <p:spPr/>
        <p:txBody>
          <a:bodyPr/>
          <a:lstStyle/>
          <a:p>
            <a:pPr>
              <a:defRPr/>
            </a:pPr>
            <a:fld id="{B7A5680B-5CFF-5C46-8A8E-F880F761868B}" type="slidenum">
              <a:rPr lang="sv-SE" smtClean="0"/>
              <a:pPr>
                <a:defRPr/>
              </a:pPr>
              <a:t>18</a:t>
            </a:fld>
            <a:endParaRPr lang="sv-SE"/>
          </a:p>
        </p:txBody>
      </p:sp>
    </p:spTree>
    <p:extLst>
      <p:ext uri="{BB962C8B-B14F-4D97-AF65-F5344CB8AC3E}">
        <p14:creationId xmlns:p14="http://schemas.microsoft.com/office/powerpoint/2010/main" val="339665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19</a:t>
            </a:fld>
            <a:endParaRPr lang="sv-SE"/>
          </a:p>
        </p:txBody>
      </p:sp>
    </p:spTree>
    <p:extLst>
      <p:ext uri="{BB962C8B-B14F-4D97-AF65-F5344CB8AC3E}">
        <p14:creationId xmlns:p14="http://schemas.microsoft.com/office/powerpoint/2010/main" val="4105235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E91105-DC1E-1CB7-F7CC-F9B4BF67EF2C}"/>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6FC57C73-C186-2B63-2A80-9B53503F998C}"/>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BE66F83A-5D73-1CC9-75AD-334EF2F60071}"/>
              </a:ext>
            </a:extLst>
          </p:cNvPr>
          <p:cNvSpPr>
            <a:spLocks noGrp="1"/>
          </p:cNvSpPr>
          <p:nvPr>
            <p:ph type="body" idx="1"/>
          </p:nvPr>
        </p:nvSpPr>
        <p:spPr/>
        <p:txBody>
          <a:bodyPr/>
          <a:lstStyle/>
          <a:p>
            <a:endParaRPr lang="sv-SE" dirty="0"/>
          </a:p>
        </p:txBody>
      </p:sp>
      <p:sp>
        <p:nvSpPr>
          <p:cNvPr id="4" name="Platshållare för datum 3">
            <a:extLst>
              <a:ext uri="{FF2B5EF4-FFF2-40B4-BE49-F238E27FC236}">
                <a16:creationId xmlns:a16="http://schemas.microsoft.com/office/drawing/2014/main" id="{38E4022C-896C-1D14-2B77-A95D08D0775A}"/>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51AF3DCB-99AE-5648-472B-24F6E9C8F49D}"/>
              </a:ext>
            </a:extLst>
          </p:cNvPr>
          <p:cNvSpPr>
            <a:spLocks noGrp="1"/>
          </p:cNvSpPr>
          <p:nvPr>
            <p:ph type="sldNum" sz="quarter" idx="5"/>
          </p:nvPr>
        </p:nvSpPr>
        <p:spPr/>
        <p:txBody>
          <a:bodyPr/>
          <a:lstStyle/>
          <a:p>
            <a:pPr>
              <a:defRPr/>
            </a:pPr>
            <a:fld id="{B7A5680B-5CFF-5C46-8A8E-F880F761868B}" type="slidenum">
              <a:rPr lang="sv-SE" smtClean="0"/>
              <a:pPr>
                <a:defRPr/>
              </a:pPr>
              <a:t>20</a:t>
            </a:fld>
            <a:endParaRPr lang="sv-SE"/>
          </a:p>
        </p:txBody>
      </p:sp>
    </p:spTree>
    <p:extLst>
      <p:ext uri="{BB962C8B-B14F-4D97-AF65-F5344CB8AC3E}">
        <p14:creationId xmlns:p14="http://schemas.microsoft.com/office/powerpoint/2010/main" val="2876759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21</a:t>
            </a:fld>
            <a:endParaRPr lang="sv-SE"/>
          </a:p>
        </p:txBody>
      </p:sp>
    </p:spTree>
    <p:extLst>
      <p:ext uri="{BB962C8B-B14F-4D97-AF65-F5344CB8AC3E}">
        <p14:creationId xmlns:p14="http://schemas.microsoft.com/office/powerpoint/2010/main" val="1445959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94A64-9ACB-6EE1-A7C8-AF4D41B60876}"/>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1214E71F-AE47-DCE2-C835-9BDF682FF4F3}"/>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476A6E49-A3D3-1323-2EAC-4822D3E716C3}"/>
              </a:ext>
            </a:extLst>
          </p:cNvPr>
          <p:cNvSpPr>
            <a:spLocks noGrp="1"/>
          </p:cNvSpPr>
          <p:nvPr>
            <p:ph type="body" idx="1"/>
          </p:nvPr>
        </p:nvSpPr>
        <p:spPr/>
        <p:txBody>
          <a:bodyPr/>
          <a:lstStyle/>
          <a:p>
            <a:r>
              <a:rPr lang="sv-SE" dirty="0"/>
              <a:t> </a:t>
            </a:r>
          </a:p>
        </p:txBody>
      </p:sp>
      <p:sp>
        <p:nvSpPr>
          <p:cNvPr id="4" name="Platshållare för datum 3">
            <a:extLst>
              <a:ext uri="{FF2B5EF4-FFF2-40B4-BE49-F238E27FC236}">
                <a16:creationId xmlns:a16="http://schemas.microsoft.com/office/drawing/2014/main" id="{2D52B477-421A-AB99-327F-1BE87FDACFB6}"/>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EC2581DA-A9E9-722A-CA8F-9EF21832C955}"/>
              </a:ext>
            </a:extLst>
          </p:cNvPr>
          <p:cNvSpPr>
            <a:spLocks noGrp="1"/>
          </p:cNvSpPr>
          <p:nvPr>
            <p:ph type="sldNum" sz="quarter" idx="5"/>
          </p:nvPr>
        </p:nvSpPr>
        <p:spPr/>
        <p:txBody>
          <a:bodyPr/>
          <a:lstStyle/>
          <a:p>
            <a:pPr>
              <a:defRPr/>
            </a:pPr>
            <a:fld id="{B7A5680B-5CFF-5C46-8A8E-F880F761868B}" type="slidenum">
              <a:rPr lang="sv-SE" smtClean="0"/>
              <a:pPr>
                <a:defRPr/>
              </a:pPr>
              <a:t>3</a:t>
            </a:fld>
            <a:endParaRPr lang="sv-SE"/>
          </a:p>
        </p:txBody>
      </p:sp>
    </p:spTree>
    <p:extLst>
      <p:ext uri="{BB962C8B-B14F-4D97-AF65-F5344CB8AC3E}">
        <p14:creationId xmlns:p14="http://schemas.microsoft.com/office/powerpoint/2010/main" val="4077615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B9CF7-1774-E8D8-EABF-35002110AF4F}"/>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1FCDCE7B-14A2-45FE-CA98-02A79FBBF358}"/>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8BBC98E0-FCDF-A50D-810A-35D80B6EE548}"/>
              </a:ext>
            </a:extLst>
          </p:cNvPr>
          <p:cNvSpPr>
            <a:spLocks noGrp="1"/>
          </p:cNvSpPr>
          <p:nvPr>
            <p:ph type="body" idx="1"/>
          </p:nvPr>
        </p:nvSpPr>
        <p:spPr/>
        <p:txBody>
          <a:bodyPr/>
          <a:lstStyle/>
          <a:p>
            <a:endParaRPr lang="sv-SE" dirty="0"/>
          </a:p>
        </p:txBody>
      </p:sp>
      <p:sp>
        <p:nvSpPr>
          <p:cNvPr id="4" name="Platshållare för datum 3">
            <a:extLst>
              <a:ext uri="{FF2B5EF4-FFF2-40B4-BE49-F238E27FC236}">
                <a16:creationId xmlns:a16="http://schemas.microsoft.com/office/drawing/2014/main" id="{F1354816-FD95-B351-CC0F-8ACF36D222DA}"/>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FCB106D3-BB23-28A3-2C51-472D5457B2C7}"/>
              </a:ext>
            </a:extLst>
          </p:cNvPr>
          <p:cNvSpPr>
            <a:spLocks noGrp="1"/>
          </p:cNvSpPr>
          <p:nvPr>
            <p:ph type="sldNum" sz="quarter" idx="5"/>
          </p:nvPr>
        </p:nvSpPr>
        <p:spPr/>
        <p:txBody>
          <a:bodyPr/>
          <a:lstStyle/>
          <a:p>
            <a:pPr>
              <a:defRPr/>
            </a:pPr>
            <a:fld id="{B7A5680B-5CFF-5C46-8A8E-F880F761868B}" type="slidenum">
              <a:rPr lang="sv-SE" smtClean="0"/>
              <a:pPr>
                <a:defRPr/>
              </a:pPr>
              <a:t>22</a:t>
            </a:fld>
            <a:endParaRPr lang="sv-SE"/>
          </a:p>
        </p:txBody>
      </p:sp>
    </p:spTree>
    <p:extLst>
      <p:ext uri="{BB962C8B-B14F-4D97-AF65-F5344CB8AC3E}">
        <p14:creationId xmlns:p14="http://schemas.microsoft.com/office/powerpoint/2010/main" val="31233578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70E99-D486-6F8E-CC5B-05714C628D0C}"/>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B8C16EA8-07E1-9BE2-7E44-19064E4C2DF2}"/>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F1C3BAB5-D670-ACC3-874F-3AB6D0A2CE68}"/>
              </a:ext>
            </a:extLst>
          </p:cNvPr>
          <p:cNvSpPr>
            <a:spLocks noGrp="1"/>
          </p:cNvSpPr>
          <p:nvPr>
            <p:ph type="body" idx="1"/>
          </p:nvPr>
        </p:nvSpPr>
        <p:spPr/>
        <p:txBody>
          <a:bodyPr/>
          <a:lstStyle/>
          <a:p>
            <a:r>
              <a:rPr lang="sv-SE" dirty="0"/>
              <a:t>Även här fanns viss ambivalens som handlade om två saker:</a:t>
            </a:r>
          </a:p>
          <a:p>
            <a:r>
              <a:rPr lang="sv-SE" dirty="0"/>
              <a:t>I Oscars fall kände han att BUS-handläggaren moraliskt ifrågasatte att hans föräldrar betalade av hans fordringar.</a:t>
            </a:r>
          </a:p>
          <a:p>
            <a:r>
              <a:rPr lang="sv-SE" dirty="0"/>
              <a:t>I Felicias fall hade hon i ett tidigare skede helt avfärdat BUS efter det första besöket då hon kände sig oseriöst bemött och ifrågasatt. Efter några år där hon med hjälp av en privat aktör ansökt om skuldsaneringar återupptog hon kontakten med BUS och fick nu vad hon ansåg vara adekvat hjälp. Ledde till slut till att en skuldsaneringsansökan beviljades. </a:t>
            </a:r>
          </a:p>
          <a:p>
            <a:endParaRPr lang="sv-SE" dirty="0"/>
          </a:p>
        </p:txBody>
      </p:sp>
      <p:sp>
        <p:nvSpPr>
          <p:cNvPr id="4" name="Platshållare för datum 3">
            <a:extLst>
              <a:ext uri="{FF2B5EF4-FFF2-40B4-BE49-F238E27FC236}">
                <a16:creationId xmlns:a16="http://schemas.microsoft.com/office/drawing/2014/main" id="{54FBE5A1-F235-7F7C-7FD4-7AABA8DB86FA}"/>
              </a:ext>
            </a:extLst>
          </p:cNvPr>
          <p:cNvSpPr>
            <a:spLocks noGrp="1"/>
          </p:cNvSpPr>
          <p:nvPr>
            <p:ph type="dt" idx="1"/>
          </p:nvPr>
        </p:nvSpPr>
        <p:spPr/>
        <p:txBody>
          <a:bodyPr/>
          <a:lstStyle/>
          <a:p>
            <a:pPr>
              <a:defRPr/>
            </a:pPr>
            <a:endParaRPr lang="sv-SE"/>
          </a:p>
        </p:txBody>
      </p:sp>
      <p:sp>
        <p:nvSpPr>
          <p:cNvPr id="5" name="Platshållare för bildnummer 4">
            <a:extLst>
              <a:ext uri="{FF2B5EF4-FFF2-40B4-BE49-F238E27FC236}">
                <a16:creationId xmlns:a16="http://schemas.microsoft.com/office/drawing/2014/main" id="{2DE42CF8-5F1B-A0E6-5B41-2F3C11B547EC}"/>
              </a:ext>
            </a:extLst>
          </p:cNvPr>
          <p:cNvSpPr>
            <a:spLocks noGrp="1"/>
          </p:cNvSpPr>
          <p:nvPr>
            <p:ph type="sldNum" sz="quarter" idx="5"/>
          </p:nvPr>
        </p:nvSpPr>
        <p:spPr/>
        <p:txBody>
          <a:bodyPr/>
          <a:lstStyle/>
          <a:p>
            <a:pPr>
              <a:defRPr/>
            </a:pPr>
            <a:fld id="{B7A5680B-5CFF-5C46-8A8E-F880F761868B}" type="slidenum">
              <a:rPr lang="sv-SE" smtClean="0"/>
              <a:pPr>
                <a:defRPr/>
              </a:pPr>
              <a:t>23</a:t>
            </a:fld>
            <a:endParaRPr lang="sv-SE"/>
          </a:p>
        </p:txBody>
      </p:sp>
    </p:spTree>
    <p:extLst>
      <p:ext uri="{BB962C8B-B14F-4D97-AF65-F5344CB8AC3E}">
        <p14:creationId xmlns:p14="http://schemas.microsoft.com/office/powerpoint/2010/main" val="1336919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25</a:t>
            </a:fld>
            <a:endParaRPr lang="sv-SE"/>
          </a:p>
        </p:txBody>
      </p:sp>
    </p:spTree>
    <p:extLst>
      <p:ext uri="{BB962C8B-B14F-4D97-AF65-F5344CB8AC3E}">
        <p14:creationId xmlns:p14="http://schemas.microsoft.com/office/powerpoint/2010/main" val="155401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26</a:t>
            </a:fld>
            <a:endParaRPr lang="sv-SE"/>
          </a:p>
        </p:txBody>
      </p:sp>
    </p:spTree>
    <p:extLst>
      <p:ext uri="{BB962C8B-B14F-4D97-AF65-F5344CB8AC3E}">
        <p14:creationId xmlns:p14="http://schemas.microsoft.com/office/powerpoint/2010/main" val="26087291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27</a:t>
            </a:fld>
            <a:endParaRPr lang="sv-SE"/>
          </a:p>
        </p:txBody>
      </p:sp>
    </p:spTree>
    <p:extLst>
      <p:ext uri="{BB962C8B-B14F-4D97-AF65-F5344CB8AC3E}">
        <p14:creationId xmlns:p14="http://schemas.microsoft.com/office/powerpoint/2010/main" val="22347846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28</a:t>
            </a:fld>
            <a:endParaRPr lang="sv-SE"/>
          </a:p>
        </p:txBody>
      </p:sp>
    </p:spTree>
    <p:extLst>
      <p:ext uri="{BB962C8B-B14F-4D97-AF65-F5344CB8AC3E}">
        <p14:creationId xmlns:p14="http://schemas.microsoft.com/office/powerpoint/2010/main" val="293832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29</a:t>
            </a:fld>
            <a:endParaRPr lang="sv-SE"/>
          </a:p>
        </p:txBody>
      </p:sp>
    </p:spTree>
    <p:extLst>
      <p:ext uri="{BB962C8B-B14F-4D97-AF65-F5344CB8AC3E}">
        <p14:creationId xmlns:p14="http://schemas.microsoft.com/office/powerpoint/2010/main" val="8492102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30</a:t>
            </a:fld>
            <a:endParaRPr lang="sv-SE"/>
          </a:p>
        </p:txBody>
      </p:sp>
    </p:spTree>
    <p:extLst>
      <p:ext uri="{BB962C8B-B14F-4D97-AF65-F5344CB8AC3E}">
        <p14:creationId xmlns:p14="http://schemas.microsoft.com/office/powerpoint/2010/main" val="22903075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31</a:t>
            </a:fld>
            <a:endParaRPr lang="sv-SE"/>
          </a:p>
        </p:txBody>
      </p:sp>
    </p:spTree>
    <p:extLst>
      <p:ext uri="{BB962C8B-B14F-4D97-AF65-F5344CB8AC3E}">
        <p14:creationId xmlns:p14="http://schemas.microsoft.com/office/powerpoint/2010/main" val="2950259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1" dirty="0"/>
          </a:p>
        </p:txBody>
      </p:sp>
      <p:sp>
        <p:nvSpPr>
          <p:cNvPr id="4" name="Platshållare för bildnummer 3"/>
          <p:cNvSpPr>
            <a:spLocks noGrp="1"/>
          </p:cNvSpPr>
          <p:nvPr>
            <p:ph type="sldNum" sz="quarter" idx="5"/>
          </p:nvPr>
        </p:nvSpPr>
        <p:spPr/>
        <p:txBody>
          <a:bodyPr/>
          <a:lstStyle/>
          <a:p>
            <a:fld id="{02A35BF2-85D5-404D-8153-DE011A72B397}" type="slidenum">
              <a:rPr lang="sv-SE" smtClean="0"/>
              <a:t>5</a:t>
            </a:fld>
            <a:endParaRPr lang="sv-SE"/>
          </a:p>
        </p:txBody>
      </p:sp>
    </p:spTree>
    <p:extLst>
      <p:ext uri="{BB962C8B-B14F-4D97-AF65-F5344CB8AC3E}">
        <p14:creationId xmlns:p14="http://schemas.microsoft.com/office/powerpoint/2010/main" val="2090317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1" dirty="0"/>
          </a:p>
        </p:txBody>
      </p:sp>
      <p:sp>
        <p:nvSpPr>
          <p:cNvPr id="4" name="Platshållare för bildnummer 3"/>
          <p:cNvSpPr>
            <a:spLocks noGrp="1"/>
          </p:cNvSpPr>
          <p:nvPr>
            <p:ph type="sldNum" sz="quarter" idx="5"/>
          </p:nvPr>
        </p:nvSpPr>
        <p:spPr/>
        <p:txBody>
          <a:bodyPr/>
          <a:lstStyle/>
          <a:p>
            <a:fld id="{02A35BF2-85D5-404D-8153-DE011A72B397}" type="slidenum">
              <a:rPr lang="sv-SE" smtClean="0"/>
              <a:t>6</a:t>
            </a:fld>
            <a:endParaRPr lang="sv-SE"/>
          </a:p>
        </p:txBody>
      </p:sp>
    </p:spTree>
    <p:extLst>
      <p:ext uri="{BB962C8B-B14F-4D97-AF65-F5344CB8AC3E}">
        <p14:creationId xmlns:p14="http://schemas.microsoft.com/office/powerpoint/2010/main" val="2930224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1" dirty="0"/>
          </a:p>
        </p:txBody>
      </p:sp>
      <p:sp>
        <p:nvSpPr>
          <p:cNvPr id="4" name="Platshållare för bildnummer 3"/>
          <p:cNvSpPr>
            <a:spLocks noGrp="1"/>
          </p:cNvSpPr>
          <p:nvPr>
            <p:ph type="sldNum" sz="quarter" idx="5"/>
          </p:nvPr>
        </p:nvSpPr>
        <p:spPr/>
        <p:txBody>
          <a:bodyPr/>
          <a:lstStyle/>
          <a:p>
            <a:fld id="{02A35BF2-85D5-404D-8153-DE011A72B397}" type="slidenum">
              <a:rPr lang="sv-SE" smtClean="0"/>
              <a:t>7</a:t>
            </a:fld>
            <a:endParaRPr lang="sv-SE"/>
          </a:p>
        </p:txBody>
      </p:sp>
    </p:spTree>
    <p:extLst>
      <p:ext uri="{BB962C8B-B14F-4D97-AF65-F5344CB8AC3E}">
        <p14:creationId xmlns:p14="http://schemas.microsoft.com/office/powerpoint/2010/main" val="99892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0" dirty="0"/>
          </a:p>
        </p:txBody>
      </p:sp>
      <p:sp>
        <p:nvSpPr>
          <p:cNvPr id="4" name="Platshållare för bildnummer 3"/>
          <p:cNvSpPr>
            <a:spLocks noGrp="1"/>
          </p:cNvSpPr>
          <p:nvPr>
            <p:ph type="sldNum" sz="quarter" idx="5"/>
          </p:nvPr>
        </p:nvSpPr>
        <p:spPr/>
        <p:txBody>
          <a:bodyPr/>
          <a:lstStyle/>
          <a:p>
            <a:fld id="{02A35BF2-85D5-404D-8153-DE011A72B397}" type="slidenum">
              <a:rPr lang="sv-SE" smtClean="0"/>
              <a:t>8</a:t>
            </a:fld>
            <a:endParaRPr lang="sv-SE"/>
          </a:p>
        </p:txBody>
      </p:sp>
    </p:spTree>
    <p:extLst>
      <p:ext uri="{BB962C8B-B14F-4D97-AF65-F5344CB8AC3E}">
        <p14:creationId xmlns:p14="http://schemas.microsoft.com/office/powerpoint/2010/main" val="126040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Nämna att det är 14 informanter och att vi i rapporten skriver om fler livsområden)</a:t>
            </a:r>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9</a:t>
            </a:fld>
            <a:endParaRPr lang="sv-SE"/>
          </a:p>
        </p:txBody>
      </p:sp>
    </p:spTree>
    <p:extLst>
      <p:ext uri="{BB962C8B-B14F-4D97-AF65-F5344CB8AC3E}">
        <p14:creationId xmlns:p14="http://schemas.microsoft.com/office/powerpoint/2010/main" val="3116597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10</a:t>
            </a:fld>
            <a:endParaRPr lang="sv-SE"/>
          </a:p>
        </p:txBody>
      </p:sp>
    </p:spTree>
    <p:extLst>
      <p:ext uri="{BB962C8B-B14F-4D97-AF65-F5344CB8AC3E}">
        <p14:creationId xmlns:p14="http://schemas.microsoft.com/office/powerpoint/2010/main" val="104673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datum 3"/>
          <p:cNvSpPr>
            <a:spLocks noGrp="1"/>
          </p:cNvSpPr>
          <p:nvPr>
            <p:ph type="dt" idx="1"/>
          </p:nvPr>
        </p:nvSpPr>
        <p:spPr/>
        <p:txBody>
          <a:bodyPr/>
          <a:lstStyle/>
          <a:p>
            <a:pPr>
              <a:defRPr/>
            </a:pPr>
            <a:endParaRPr lang="sv-SE"/>
          </a:p>
        </p:txBody>
      </p:sp>
      <p:sp>
        <p:nvSpPr>
          <p:cNvPr id="5" name="Platshållare för bildnummer 4"/>
          <p:cNvSpPr>
            <a:spLocks noGrp="1"/>
          </p:cNvSpPr>
          <p:nvPr>
            <p:ph type="sldNum" sz="quarter" idx="5"/>
          </p:nvPr>
        </p:nvSpPr>
        <p:spPr/>
        <p:txBody>
          <a:bodyPr/>
          <a:lstStyle/>
          <a:p>
            <a:pPr>
              <a:defRPr/>
            </a:pPr>
            <a:fld id="{B7A5680B-5CFF-5C46-8A8E-F880F761868B}" type="slidenum">
              <a:rPr lang="sv-SE" smtClean="0"/>
              <a:pPr>
                <a:defRPr/>
              </a:pPr>
              <a:t>11</a:t>
            </a:fld>
            <a:endParaRPr lang="sv-SE"/>
          </a:p>
        </p:txBody>
      </p:sp>
    </p:spTree>
    <p:extLst>
      <p:ext uri="{BB962C8B-B14F-4D97-AF65-F5344CB8AC3E}">
        <p14:creationId xmlns:p14="http://schemas.microsoft.com/office/powerpoint/2010/main" val="102063082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sida A vit">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684000" y="1706400"/>
            <a:ext cx="7848440" cy="857250"/>
          </a:xfrm>
        </p:spPr>
        <p:txBody>
          <a:bodyPr anchor="t" anchorCtr="0"/>
          <a:lstStyle>
            <a:lvl1pPr algn="l">
              <a:defRPr sz="4800" b="1" i="0" cap="all" baseline="0">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A (VIT)</a:t>
            </a:r>
          </a:p>
        </p:txBody>
      </p:sp>
      <p:sp>
        <p:nvSpPr>
          <p:cNvPr id="13" name="Platshållare för text 12"/>
          <p:cNvSpPr>
            <a:spLocks noGrp="1"/>
          </p:cNvSpPr>
          <p:nvPr>
            <p:ph type="body" sz="quarter" idx="14" hasCustomPrompt="1"/>
          </p:nvPr>
        </p:nvSpPr>
        <p:spPr>
          <a:xfrm>
            <a:off x="684000" y="4522457"/>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2BB9E09E-4907-3445-AB24-C69171EA5232}"/>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BAADEEC-FA09-4E5A-A5DE-539888614D2A}" type="datetime1">
              <a:rPr lang="sv-SE" smtClean="0"/>
              <a:t>2026-04-16</a:t>
            </a:fld>
            <a:endParaRPr lang="sv-SE" dirty="0"/>
          </a:p>
        </p:txBody>
      </p:sp>
      <p:sp>
        <p:nvSpPr>
          <p:cNvPr id="11" name="Platshållare för bildnummer 2">
            <a:extLst>
              <a:ext uri="{FF2B5EF4-FFF2-40B4-BE49-F238E27FC236}">
                <a16:creationId xmlns:a16="http://schemas.microsoft.com/office/drawing/2014/main" id="{3DD233DD-6473-8649-9984-CB65FDED8A18}"/>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0EE82D6B-AC60-6245-9B4E-C96D2EEE5AB5}"/>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10" name="Bildobjekt 9">
            <a:extLst>
              <a:ext uri="{FF2B5EF4-FFF2-40B4-BE49-F238E27FC236}">
                <a16:creationId xmlns:a16="http://schemas.microsoft.com/office/drawing/2014/main" id="{2C5797E3-1704-D845-9CA9-17D2ABC1508B}"/>
              </a:ext>
            </a:extLst>
          </p:cNvPr>
          <p:cNvPicPr>
            <a:picLocks noChangeAspect="1"/>
          </p:cNvPicPr>
          <p:nvPr userDrawn="1"/>
        </p:nvPicPr>
        <p:blipFill>
          <a:blip r:embed="rId2"/>
          <a:stretch>
            <a:fillRect/>
          </a:stretch>
        </p:blipFill>
        <p:spPr>
          <a:xfrm>
            <a:off x="692029" y="0"/>
            <a:ext cx="842728" cy="867514"/>
          </a:xfrm>
          <a:prstGeom prst="rect">
            <a:avLst/>
          </a:prstGeom>
        </p:spPr>
      </p:pic>
    </p:spTree>
    <p:extLst>
      <p:ext uri="{BB962C8B-B14F-4D97-AF65-F5344CB8AC3E}">
        <p14:creationId xmlns:p14="http://schemas.microsoft.com/office/powerpoint/2010/main" val="39363446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ch bild (alt 3)">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19042" y="1605"/>
            <a:ext cx="4378848" cy="4876193"/>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543"/>
              <a:gd name="connsiteY0" fmla="*/ 0 h 4931928"/>
              <a:gd name="connsiteX1" fmla="*/ 5119479 w 5120543"/>
              <a:gd name="connsiteY1" fmla="*/ 158 h 4931928"/>
              <a:gd name="connsiteX2" fmla="*/ 5120329 w 5120543"/>
              <a:gd name="connsiteY2" fmla="*/ 4911392 h 4931928"/>
              <a:gd name="connsiteX3" fmla="*/ 10719 w 5120543"/>
              <a:gd name="connsiteY3" fmla="*/ 4931928 h 4931928"/>
              <a:gd name="connsiteX4" fmla="*/ 0 w 5120543"/>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79"/>
              <a:gd name="connsiteY0" fmla="*/ 0 h 4931928"/>
              <a:gd name="connsiteX1" fmla="*/ 5119479 w 5119479"/>
              <a:gd name="connsiteY1" fmla="*/ 158 h 4931928"/>
              <a:gd name="connsiteX2" fmla="*/ 4312685 w 5119479"/>
              <a:gd name="connsiteY2" fmla="*/ 4922278 h 4931928"/>
              <a:gd name="connsiteX3" fmla="*/ 10719 w 5119479"/>
              <a:gd name="connsiteY3" fmla="*/ 4931928 h 4931928"/>
              <a:gd name="connsiteX4" fmla="*/ 0 w 5119479"/>
              <a:gd name="connsiteY4" fmla="*/ 0 h 4931928"/>
              <a:gd name="connsiteX0" fmla="*/ 0 w 5119479"/>
              <a:gd name="connsiteY0" fmla="*/ 0 h 4922288"/>
              <a:gd name="connsiteX1" fmla="*/ 5119479 w 5119479"/>
              <a:gd name="connsiteY1" fmla="*/ 158 h 4922288"/>
              <a:gd name="connsiteX2" fmla="*/ 4312685 w 5119479"/>
              <a:gd name="connsiteY2" fmla="*/ 4922278 h 4922288"/>
              <a:gd name="connsiteX3" fmla="*/ 10719 w 5119479"/>
              <a:gd name="connsiteY3" fmla="*/ 4914173 h 4922288"/>
              <a:gd name="connsiteX4" fmla="*/ 0 w 5119479"/>
              <a:gd name="connsiteY4" fmla="*/ 0 h 4922288"/>
              <a:gd name="connsiteX0" fmla="*/ 0 w 4713455"/>
              <a:gd name="connsiteY0" fmla="*/ 0 h 4922288"/>
              <a:gd name="connsiteX1" fmla="*/ 4713455 w 4713455"/>
              <a:gd name="connsiteY1" fmla="*/ 158 h 4922288"/>
              <a:gd name="connsiteX2" fmla="*/ 4312685 w 4713455"/>
              <a:gd name="connsiteY2" fmla="*/ 4922278 h 4922288"/>
              <a:gd name="connsiteX3" fmla="*/ 10719 w 4713455"/>
              <a:gd name="connsiteY3" fmla="*/ 4914173 h 4922288"/>
              <a:gd name="connsiteX4" fmla="*/ 0 w 4713455"/>
              <a:gd name="connsiteY4" fmla="*/ 0 h 4922288"/>
              <a:gd name="connsiteX0" fmla="*/ 0 w 4713455"/>
              <a:gd name="connsiteY0" fmla="*/ 0 h 4922288"/>
              <a:gd name="connsiteX1" fmla="*/ 4713455 w 4713455"/>
              <a:gd name="connsiteY1" fmla="*/ 158 h 4922288"/>
              <a:gd name="connsiteX2" fmla="*/ 4078093 w 4713455"/>
              <a:gd name="connsiteY2" fmla="*/ 4922278 h 4922288"/>
              <a:gd name="connsiteX3" fmla="*/ 10719 w 4713455"/>
              <a:gd name="connsiteY3" fmla="*/ 4914173 h 4922288"/>
              <a:gd name="connsiteX4" fmla="*/ 0 w 4713455"/>
              <a:gd name="connsiteY4" fmla="*/ 0 h 4922288"/>
              <a:gd name="connsiteX0" fmla="*/ 0 w 4713455"/>
              <a:gd name="connsiteY0" fmla="*/ 0 h 4914173"/>
              <a:gd name="connsiteX1" fmla="*/ 4713455 w 4713455"/>
              <a:gd name="connsiteY1" fmla="*/ 158 h 4914173"/>
              <a:gd name="connsiteX2" fmla="*/ 4088160 w 4713455"/>
              <a:gd name="connsiteY2" fmla="*/ 4908210 h 4914173"/>
              <a:gd name="connsiteX3" fmla="*/ 10719 w 4713455"/>
              <a:gd name="connsiteY3" fmla="*/ 4914173 h 4914173"/>
              <a:gd name="connsiteX4" fmla="*/ 0 w 4713455"/>
              <a:gd name="connsiteY4" fmla="*/ 0 h 4914173"/>
              <a:gd name="connsiteX0" fmla="*/ 0 w 4713455"/>
              <a:gd name="connsiteY0" fmla="*/ 0 h 4909484"/>
              <a:gd name="connsiteX1" fmla="*/ 4713455 w 4713455"/>
              <a:gd name="connsiteY1" fmla="*/ 158 h 4909484"/>
              <a:gd name="connsiteX2" fmla="*/ 4088160 w 4713455"/>
              <a:gd name="connsiteY2" fmla="*/ 4908210 h 4909484"/>
              <a:gd name="connsiteX3" fmla="*/ 35886 w 4713455"/>
              <a:gd name="connsiteY3" fmla="*/ 4909484 h 4909484"/>
              <a:gd name="connsiteX4" fmla="*/ 0 w 4713455"/>
              <a:gd name="connsiteY4" fmla="*/ 0 h 4909484"/>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890727 h 4908220"/>
              <a:gd name="connsiteX4" fmla="*/ 0 w 4713455"/>
              <a:gd name="connsiteY4" fmla="*/ 0 h 4908220"/>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904795 h 4908220"/>
              <a:gd name="connsiteX4" fmla="*/ 0 w 4713455"/>
              <a:gd name="connsiteY4" fmla="*/ 0 h 4908220"/>
              <a:gd name="connsiteX0" fmla="*/ 0 w 4713455"/>
              <a:gd name="connsiteY0" fmla="*/ 0 h 4904795"/>
              <a:gd name="connsiteX1" fmla="*/ 4713455 w 4713455"/>
              <a:gd name="connsiteY1" fmla="*/ 158 h 4904795"/>
              <a:gd name="connsiteX2" fmla="*/ 4088160 w 4713455"/>
              <a:gd name="connsiteY2" fmla="*/ 4903521 h 4904795"/>
              <a:gd name="connsiteX3" fmla="*/ 30853 w 4713455"/>
              <a:gd name="connsiteY3" fmla="*/ 4904795 h 4904795"/>
              <a:gd name="connsiteX4" fmla="*/ 0 w 4713455"/>
              <a:gd name="connsiteY4" fmla="*/ 0 h 4904795"/>
              <a:gd name="connsiteX0" fmla="*/ 0 w 4713455"/>
              <a:gd name="connsiteY0" fmla="*/ 0 h 4903531"/>
              <a:gd name="connsiteX1" fmla="*/ 4713455 w 4713455"/>
              <a:gd name="connsiteY1" fmla="*/ 158 h 4903531"/>
              <a:gd name="connsiteX2" fmla="*/ 4088160 w 4713455"/>
              <a:gd name="connsiteY2" fmla="*/ 4903521 h 4903531"/>
              <a:gd name="connsiteX3" fmla="*/ 17708 w 4713455"/>
              <a:gd name="connsiteY3" fmla="*/ 4900712 h 4903531"/>
              <a:gd name="connsiteX4" fmla="*/ 0 w 4713455"/>
              <a:gd name="connsiteY4" fmla="*/ 0 h 4903531"/>
              <a:gd name="connsiteX0" fmla="*/ 0 w 4700309"/>
              <a:gd name="connsiteY0" fmla="*/ 3980 h 4903429"/>
              <a:gd name="connsiteX1" fmla="*/ 4700309 w 4700309"/>
              <a:gd name="connsiteY1" fmla="*/ 56 h 4903429"/>
              <a:gd name="connsiteX2" fmla="*/ 4075014 w 4700309"/>
              <a:gd name="connsiteY2" fmla="*/ 4903419 h 4903429"/>
              <a:gd name="connsiteX3" fmla="*/ 4562 w 4700309"/>
              <a:gd name="connsiteY3" fmla="*/ 4900610 h 4903429"/>
              <a:gd name="connsiteX4" fmla="*/ 0 w 4700309"/>
              <a:gd name="connsiteY4" fmla="*/ 3980 h 4903429"/>
              <a:gd name="connsiteX0" fmla="*/ 0 w 4700309"/>
              <a:gd name="connsiteY0" fmla="*/ 3980 h 4909855"/>
              <a:gd name="connsiteX1" fmla="*/ 4700309 w 4700309"/>
              <a:gd name="connsiteY1" fmla="*/ 56 h 4909855"/>
              <a:gd name="connsiteX2" fmla="*/ 4075014 w 4700309"/>
              <a:gd name="connsiteY2" fmla="*/ 4903419 h 4909855"/>
              <a:gd name="connsiteX3" fmla="*/ 4562 w 4700309"/>
              <a:gd name="connsiteY3" fmla="*/ 4909855 h 4909855"/>
              <a:gd name="connsiteX4" fmla="*/ 0 w 4700309"/>
              <a:gd name="connsiteY4" fmla="*/ 3980 h 4909855"/>
              <a:gd name="connsiteX0" fmla="*/ 0 w 4700309"/>
              <a:gd name="connsiteY0" fmla="*/ 3980 h 4905233"/>
              <a:gd name="connsiteX1" fmla="*/ 4700309 w 4700309"/>
              <a:gd name="connsiteY1" fmla="*/ 56 h 4905233"/>
              <a:gd name="connsiteX2" fmla="*/ 4075014 w 4700309"/>
              <a:gd name="connsiteY2" fmla="*/ 4903419 h 4905233"/>
              <a:gd name="connsiteX3" fmla="*/ 4562 w 4700309"/>
              <a:gd name="connsiteY3" fmla="*/ 4905233 h 4905233"/>
              <a:gd name="connsiteX4" fmla="*/ 0 w 4700309"/>
              <a:gd name="connsiteY4" fmla="*/ 3980 h 4905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309" h="4905233">
                <a:moveTo>
                  <a:pt x="0" y="3980"/>
                </a:moveTo>
                <a:lnTo>
                  <a:pt x="4700309" y="56"/>
                </a:lnTo>
                <a:cubicBezTo>
                  <a:pt x="4670424" y="-19058"/>
                  <a:pt x="4082772" y="4911647"/>
                  <a:pt x="4075014" y="4903419"/>
                </a:cubicBezTo>
                <a:lnTo>
                  <a:pt x="4562" y="4905233"/>
                </a:lnTo>
                <a:cubicBezTo>
                  <a:pt x="-1341" y="3271662"/>
                  <a:pt x="5903" y="1637551"/>
                  <a:pt x="0" y="3980"/>
                </a:cubicBez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4592104" y="1440000"/>
            <a:ext cx="3888432"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AF8162BA-40E2-2747-A300-C724B1637D16}"/>
              </a:ext>
            </a:extLst>
          </p:cNvPr>
          <p:cNvSpPr>
            <a:spLocks noGrp="1"/>
          </p:cNvSpPr>
          <p:nvPr>
            <p:ph type="title"/>
          </p:nvPr>
        </p:nvSpPr>
        <p:spPr>
          <a:xfrm>
            <a:off x="4572000" y="504000"/>
            <a:ext cx="3943350" cy="569407"/>
          </a:xfrm>
        </p:spPr>
        <p:txBody>
          <a:bodyPr anchor="t" anchorCtr="0"/>
          <a:lstStyle/>
          <a:p>
            <a:r>
              <a:rPr lang="sv-SE"/>
              <a:t>Klicka här för att ändra mall för rubrikformat</a:t>
            </a:r>
            <a:endParaRPr lang="sv-SE" dirty="0"/>
          </a:p>
        </p:txBody>
      </p:sp>
      <p:sp>
        <p:nvSpPr>
          <p:cNvPr id="8" name="Date Placeholder 1">
            <a:extLst>
              <a:ext uri="{FF2B5EF4-FFF2-40B4-BE49-F238E27FC236}">
                <a16:creationId xmlns:a16="http://schemas.microsoft.com/office/drawing/2014/main" id="{CD30DB4A-ABCC-8448-B844-41C680827B69}"/>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FD6D0C2-AC09-4124-BE7A-1A166A2169A3}" type="datetime1">
              <a:rPr lang="sv-SE" smtClean="0"/>
              <a:t>2026-04-16</a:t>
            </a:fld>
            <a:endParaRPr lang="sv-SE" dirty="0"/>
          </a:p>
        </p:txBody>
      </p:sp>
      <p:sp>
        <p:nvSpPr>
          <p:cNvPr id="13" name="Platshållare för bildnummer 2">
            <a:extLst>
              <a:ext uri="{FF2B5EF4-FFF2-40B4-BE49-F238E27FC236}">
                <a16:creationId xmlns:a16="http://schemas.microsoft.com/office/drawing/2014/main" id="{EB044319-C9FC-C040-8CA3-235C0FC914B7}"/>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91D50DAF-2E66-534B-8937-0AED05C39355}"/>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55131851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ch tre bilder">
    <p:spTree>
      <p:nvGrpSpPr>
        <p:cNvPr id="1" name=""/>
        <p:cNvGrpSpPr/>
        <p:nvPr/>
      </p:nvGrpSpPr>
      <p:grpSpPr>
        <a:xfrm>
          <a:off x="0" y="0"/>
          <a:ext cx="0" cy="0"/>
          <a:chOff x="0" y="0"/>
          <a:chExt cx="0" cy="0"/>
        </a:xfrm>
      </p:grpSpPr>
      <p:sp>
        <p:nvSpPr>
          <p:cNvPr id="9" name="Platshållare för innehåll 2"/>
          <p:cNvSpPr>
            <a:spLocks noGrp="1"/>
          </p:cNvSpPr>
          <p:nvPr>
            <p:ph sz="quarter" idx="12" hasCustomPrompt="1"/>
          </p:nvPr>
        </p:nvSpPr>
        <p:spPr>
          <a:xfrm>
            <a:off x="684000" y="1440000"/>
            <a:ext cx="5112000" cy="2989462"/>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bild 7"/>
          <p:cNvSpPr>
            <a:spLocks noGrp="1"/>
          </p:cNvSpPr>
          <p:nvPr>
            <p:ph type="pic" sz="quarter" idx="17" hasCustomPrompt="1"/>
          </p:nvPr>
        </p:nvSpPr>
        <p:spPr>
          <a:xfrm>
            <a:off x="6151919" y="2912"/>
            <a:ext cx="2992081" cy="1394743"/>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200025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200025 w 2992081"/>
              <a:gd name="connsiteY4" fmla="*/ 0 h 1656000"/>
              <a:gd name="connsiteX0" fmla="*/ 163739 w 2992081"/>
              <a:gd name="connsiteY0" fmla="*/ 261257 h 1656000"/>
              <a:gd name="connsiteX1" fmla="*/ 2992081 w 2992081"/>
              <a:gd name="connsiteY1" fmla="*/ 0 h 1656000"/>
              <a:gd name="connsiteX2" fmla="*/ 2992081 w 2992081"/>
              <a:gd name="connsiteY2" fmla="*/ 1656000 h 1656000"/>
              <a:gd name="connsiteX3" fmla="*/ 0 w 2992081"/>
              <a:gd name="connsiteY3" fmla="*/ 1656000 h 1656000"/>
              <a:gd name="connsiteX4" fmla="*/ 163739 w 2992081"/>
              <a:gd name="connsiteY4" fmla="*/ 261257 h 1656000"/>
              <a:gd name="connsiteX0" fmla="*/ 163739 w 2992081"/>
              <a:gd name="connsiteY0" fmla="*/ 0 h 1394743"/>
              <a:gd name="connsiteX1" fmla="*/ 2992081 w 2992081"/>
              <a:gd name="connsiteY1" fmla="*/ 0 h 1394743"/>
              <a:gd name="connsiteX2" fmla="*/ 2992081 w 2992081"/>
              <a:gd name="connsiteY2" fmla="*/ 1394743 h 1394743"/>
              <a:gd name="connsiteX3" fmla="*/ 0 w 2992081"/>
              <a:gd name="connsiteY3" fmla="*/ 1394743 h 1394743"/>
              <a:gd name="connsiteX4" fmla="*/ 163739 w 2992081"/>
              <a:gd name="connsiteY4" fmla="*/ 0 h 139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2081" h="1394743">
                <a:moveTo>
                  <a:pt x="163739" y="0"/>
                </a:moveTo>
                <a:lnTo>
                  <a:pt x="2992081" y="0"/>
                </a:lnTo>
                <a:lnTo>
                  <a:pt x="2992081" y="1394743"/>
                </a:lnTo>
                <a:lnTo>
                  <a:pt x="0" y="1394743"/>
                </a:lnTo>
                <a:lnTo>
                  <a:pt x="163739"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7" name="Platshållare för bild 7"/>
          <p:cNvSpPr>
            <a:spLocks noGrp="1"/>
          </p:cNvSpPr>
          <p:nvPr>
            <p:ph type="pic" sz="quarter" idx="22" hasCustomPrompt="1"/>
          </p:nvPr>
        </p:nvSpPr>
        <p:spPr>
          <a:xfrm>
            <a:off x="5923736" y="1473004"/>
            <a:ext cx="3220266" cy="1656000"/>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221456 w 3213537"/>
              <a:gd name="connsiteY0" fmla="*/ 0 h 1670288"/>
              <a:gd name="connsiteX1" fmla="*/ 3213537 w 3213537"/>
              <a:gd name="connsiteY1" fmla="*/ 0 h 1670288"/>
              <a:gd name="connsiteX2" fmla="*/ 3213537 w 3213537"/>
              <a:gd name="connsiteY2" fmla="*/ 1656000 h 1670288"/>
              <a:gd name="connsiteX3" fmla="*/ 0 w 3213537"/>
              <a:gd name="connsiteY3" fmla="*/ 1670288 h 1670288"/>
              <a:gd name="connsiteX4" fmla="*/ 221456 w 3213537"/>
              <a:gd name="connsiteY4" fmla="*/ 0 h 1670288"/>
              <a:gd name="connsiteX0" fmla="*/ 221456 w 3213537"/>
              <a:gd name="connsiteY0" fmla="*/ 0 h 1663145"/>
              <a:gd name="connsiteX1" fmla="*/ 3213537 w 3213537"/>
              <a:gd name="connsiteY1" fmla="*/ 0 h 1663145"/>
              <a:gd name="connsiteX2" fmla="*/ 3213537 w 3213537"/>
              <a:gd name="connsiteY2" fmla="*/ 1656000 h 1663145"/>
              <a:gd name="connsiteX3" fmla="*/ 0 w 3213537"/>
              <a:gd name="connsiteY3" fmla="*/ 1663145 h 1663145"/>
              <a:gd name="connsiteX4" fmla="*/ 221456 w 3213537"/>
              <a:gd name="connsiteY4" fmla="*/ 0 h 1663145"/>
              <a:gd name="connsiteX0" fmla="*/ 214312 w 3206393"/>
              <a:gd name="connsiteY0" fmla="*/ 0 h 1656000"/>
              <a:gd name="connsiteX1" fmla="*/ 3206393 w 3206393"/>
              <a:gd name="connsiteY1" fmla="*/ 0 h 1656000"/>
              <a:gd name="connsiteX2" fmla="*/ 3206393 w 3206393"/>
              <a:gd name="connsiteY2" fmla="*/ 1656000 h 1656000"/>
              <a:gd name="connsiteX3" fmla="*/ 0 w 3206393"/>
              <a:gd name="connsiteY3" fmla="*/ 1641714 h 1656000"/>
              <a:gd name="connsiteX4" fmla="*/ 214312 w 3206393"/>
              <a:gd name="connsiteY4" fmla="*/ 0 h 1656000"/>
              <a:gd name="connsiteX0" fmla="*/ 214312 w 3206393"/>
              <a:gd name="connsiteY0" fmla="*/ 0 h 1656000"/>
              <a:gd name="connsiteX1" fmla="*/ 3206393 w 3206393"/>
              <a:gd name="connsiteY1" fmla="*/ 0 h 1656000"/>
              <a:gd name="connsiteX2" fmla="*/ 3206393 w 3206393"/>
              <a:gd name="connsiteY2" fmla="*/ 1656000 h 1656000"/>
              <a:gd name="connsiteX3" fmla="*/ 0 w 3206393"/>
              <a:gd name="connsiteY3" fmla="*/ 1648858 h 1656000"/>
              <a:gd name="connsiteX4" fmla="*/ 214312 w 3206393"/>
              <a:gd name="connsiteY4" fmla="*/ 0 h 1656000"/>
              <a:gd name="connsiteX0" fmla="*/ 235743 w 3227824"/>
              <a:gd name="connsiteY0" fmla="*/ 0 h 1663145"/>
              <a:gd name="connsiteX1" fmla="*/ 3227824 w 3227824"/>
              <a:gd name="connsiteY1" fmla="*/ 0 h 1663145"/>
              <a:gd name="connsiteX2" fmla="*/ 3227824 w 3227824"/>
              <a:gd name="connsiteY2" fmla="*/ 1656000 h 1663145"/>
              <a:gd name="connsiteX3" fmla="*/ 0 w 3227824"/>
              <a:gd name="connsiteY3" fmla="*/ 1663145 h 1663145"/>
              <a:gd name="connsiteX4" fmla="*/ 235743 w 3227824"/>
              <a:gd name="connsiteY4" fmla="*/ 0 h 1663145"/>
              <a:gd name="connsiteX0" fmla="*/ 224408 w 3227824"/>
              <a:gd name="connsiteY0" fmla="*/ 0 h 1663145"/>
              <a:gd name="connsiteX1" fmla="*/ 3227824 w 3227824"/>
              <a:gd name="connsiteY1" fmla="*/ 0 h 1663145"/>
              <a:gd name="connsiteX2" fmla="*/ 3227824 w 3227824"/>
              <a:gd name="connsiteY2" fmla="*/ 1656000 h 1663145"/>
              <a:gd name="connsiteX3" fmla="*/ 0 w 3227824"/>
              <a:gd name="connsiteY3" fmla="*/ 1663145 h 1663145"/>
              <a:gd name="connsiteX4" fmla="*/ 224408 w 3227824"/>
              <a:gd name="connsiteY4" fmla="*/ 0 h 1663145"/>
              <a:gd name="connsiteX0" fmla="*/ 216851 w 3220267"/>
              <a:gd name="connsiteY0" fmla="*/ 0 h 1659366"/>
              <a:gd name="connsiteX1" fmla="*/ 3220267 w 3220267"/>
              <a:gd name="connsiteY1" fmla="*/ 0 h 1659366"/>
              <a:gd name="connsiteX2" fmla="*/ 3220267 w 3220267"/>
              <a:gd name="connsiteY2" fmla="*/ 1656000 h 1659366"/>
              <a:gd name="connsiteX3" fmla="*/ 0 w 3220267"/>
              <a:gd name="connsiteY3" fmla="*/ 1659366 h 1659366"/>
              <a:gd name="connsiteX4" fmla="*/ 216851 w 3220267"/>
              <a:gd name="connsiteY4" fmla="*/ 0 h 1659366"/>
              <a:gd name="connsiteX0" fmla="*/ 216851 w 3220267"/>
              <a:gd name="connsiteY0" fmla="*/ 0 h 1656000"/>
              <a:gd name="connsiteX1" fmla="*/ 3220267 w 3220267"/>
              <a:gd name="connsiteY1" fmla="*/ 0 h 1656000"/>
              <a:gd name="connsiteX2" fmla="*/ 3220267 w 3220267"/>
              <a:gd name="connsiteY2" fmla="*/ 1656000 h 1656000"/>
              <a:gd name="connsiteX3" fmla="*/ 0 w 3220267"/>
              <a:gd name="connsiteY3" fmla="*/ 1648031 h 1656000"/>
              <a:gd name="connsiteX4" fmla="*/ 216851 w 3220267"/>
              <a:gd name="connsiteY4" fmla="*/ 0 h 1656000"/>
              <a:gd name="connsiteX0" fmla="*/ 247079 w 3250495"/>
              <a:gd name="connsiteY0" fmla="*/ 0 h 1742493"/>
              <a:gd name="connsiteX1" fmla="*/ 3250495 w 3250495"/>
              <a:gd name="connsiteY1" fmla="*/ 0 h 1742493"/>
              <a:gd name="connsiteX2" fmla="*/ 3250495 w 3250495"/>
              <a:gd name="connsiteY2" fmla="*/ 1656000 h 1742493"/>
              <a:gd name="connsiteX3" fmla="*/ 0 w 3250495"/>
              <a:gd name="connsiteY3" fmla="*/ 1742493 h 1742493"/>
              <a:gd name="connsiteX4" fmla="*/ 247079 w 3250495"/>
              <a:gd name="connsiteY4" fmla="*/ 0 h 1742493"/>
              <a:gd name="connsiteX0" fmla="*/ 213072 w 3216488"/>
              <a:gd name="connsiteY0" fmla="*/ 0 h 1656000"/>
              <a:gd name="connsiteX1" fmla="*/ 3216488 w 3216488"/>
              <a:gd name="connsiteY1" fmla="*/ 0 h 1656000"/>
              <a:gd name="connsiteX2" fmla="*/ 3216488 w 3216488"/>
              <a:gd name="connsiteY2" fmla="*/ 1656000 h 1656000"/>
              <a:gd name="connsiteX3" fmla="*/ 0 w 3216488"/>
              <a:gd name="connsiteY3" fmla="*/ 1636695 h 1656000"/>
              <a:gd name="connsiteX4" fmla="*/ 213072 w 3216488"/>
              <a:gd name="connsiteY4" fmla="*/ 0 h 1656000"/>
              <a:gd name="connsiteX0" fmla="*/ 216850 w 3220266"/>
              <a:gd name="connsiteY0" fmla="*/ 0 h 1656000"/>
              <a:gd name="connsiteX1" fmla="*/ 3220266 w 3220266"/>
              <a:gd name="connsiteY1" fmla="*/ 0 h 1656000"/>
              <a:gd name="connsiteX2" fmla="*/ 3220266 w 3220266"/>
              <a:gd name="connsiteY2" fmla="*/ 1656000 h 1656000"/>
              <a:gd name="connsiteX3" fmla="*/ 0 w 3220266"/>
              <a:gd name="connsiteY3" fmla="*/ 1655587 h 1656000"/>
              <a:gd name="connsiteX4" fmla="*/ 216850 w 3220266"/>
              <a:gd name="connsiteY4" fmla="*/ 0 h 165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266" h="1656000">
                <a:moveTo>
                  <a:pt x="216850" y="0"/>
                </a:moveTo>
                <a:lnTo>
                  <a:pt x="3220266" y="0"/>
                </a:lnTo>
                <a:lnTo>
                  <a:pt x="3220266" y="1656000"/>
                </a:lnTo>
                <a:lnTo>
                  <a:pt x="0" y="1655587"/>
                </a:lnTo>
                <a:lnTo>
                  <a:pt x="216850"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10" name="Platshållare för bild 7">
            <a:extLst>
              <a:ext uri="{FF2B5EF4-FFF2-40B4-BE49-F238E27FC236}">
                <a16:creationId xmlns:a16="http://schemas.microsoft.com/office/drawing/2014/main" id="{75A4FAA9-F64E-D542-B83E-45FB509AE0CD}"/>
              </a:ext>
            </a:extLst>
          </p:cNvPr>
          <p:cNvSpPr>
            <a:spLocks noGrp="1"/>
          </p:cNvSpPr>
          <p:nvPr>
            <p:ph type="pic" sz="quarter" idx="21" hasCustomPrompt="1"/>
          </p:nvPr>
        </p:nvSpPr>
        <p:spPr>
          <a:xfrm>
            <a:off x="5680303" y="3218400"/>
            <a:ext cx="3464172" cy="1660033"/>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471488 w 3463569"/>
              <a:gd name="connsiteY0" fmla="*/ 0 h 1670287"/>
              <a:gd name="connsiteX1" fmla="*/ 3463569 w 3463569"/>
              <a:gd name="connsiteY1" fmla="*/ 0 h 1670287"/>
              <a:gd name="connsiteX2" fmla="*/ 3463569 w 3463569"/>
              <a:gd name="connsiteY2" fmla="*/ 1656000 h 1670287"/>
              <a:gd name="connsiteX3" fmla="*/ 0 w 3463569"/>
              <a:gd name="connsiteY3" fmla="*/ 1670287 h 1670287"/>
              <a:gd name="connsiteX4" fmla="*/ 471488 w 3463569"/>
              <a:gd name="connsiteY4" fmla="*/ 0 h 1670287"/>
              <a:gd name="connsiteX0" fmla="*/ 228601 w 3463569"/>
              <a:gd name="connsiteY0" fmla="*/ 0 h 1677431"/>
              <a:gd name="connsiteX1" fmla="*/ 3463569 w 3463569"/>
              <a:gd name="connsiteY1" fmla="*/ 7144 h 1677431"/>
              <a:gd name="connsiteX2" fmla="*/ 3463569 w 3463569"/>
              <a:gd name="connsiteY2" fmla="*/ 1663144 h 1677431"/>
              <a:gd name="connsiteX3" fmla="*/ 0 w 3463569"/>
              <a:gd name="connsiteY3" fmla="*/ 1677431 h 1677431"/>
              <a:gd name="connsiteX4" fmla="*/ 228601 w 3463569"/>
              <a:gd name="connsiteY4" fmla="*/ 0 h 1677431"/>
              <a:gd name="connsiteX0" fmla="*/ 235745 w 3463569"/>
              <a:gd name="connsiteY0" fmla="*/ 7144 h 1670287"/>
              <a:gd name="connsiteX1" fmla="*/ 3463569 w 3463569"/>
              <a:gd name="connsiteY1" fmla="*/ 0 h 1670287"/>
              <a:gd name="connsiteX2" fmla="*/ 3463569 w 3463569"/>
              <a:gd name="connsiteY2" fmla="*/ 1656000 h 1670287"/>
              <a:gd name="connsiteX3" fmla="*/ 0 w 3463569"/>
              <a:gd name="connsiteY3" fmla="*/ 1670287 h 1670287"/>
              <a:gd name="connsiteX4" fmla="*/ 235745 w 3463569"/>
              <a:gd name="connsiteY4" fmla="*/ 7144 h 1670287"/>
              <a:gd name="connsiteX0" fmla="*/ 224410 w 3463569"/>
              <a:gd name="connsiteY0" fmla="*/ 0 h 1670700"/>
              <a:gd name="connsiteX1" fmla="*/ 3463569 w 3463569"/>
              <a:gd name="connsiteY1" fmla="*/ 413 h 1670700"/>
              <a:gd name="connsiteX2" fmla="*/ 3463569 w 3463569"/>
              <a:gd name="connsiteY2" fmla="*/ 1656413 h 1670700"/>
              <a:gd name="connsiteX3" fmla="*/ 0 w 3463569"/>
              <a:gd name="connsiteY3" fmla="*/ 1670700 h 1670700"/>
              <a:gd name="connsiteX4" fmla="*/ 224410 w 3463569"/>
              <a:gd name="connsiteY4" fmla="*/ 0 h 1670700"/>
              <a:gd name="connsiteX0" fmla="*/ 220632 w 3459791"/>
              <a:gd name="connsiteY0" fmla="*/ 0 h 1663143"/>
              <a:gd name="connsiteX1" fmla="*/ 3459791 w 3459791"/>
              <a:gd name="connsiteY1" fmla="*/ 413 h 1663143"/>
              <a:gd name="connsiteX2" fmla="*/ 3459791 w 3459791"/>
              <a:gd name="connsiteY2" fmla="*/ 1656413 h 1663143"/>
              <a:gd name="connsiteX3" fmla="*/ 0 w 3459791"/>
              <a:gd name="connsiteY3" fmla="*/ 1663143 h 1663143"/>
              <a:gd name="connsiteX4" fmla="*/ 220632 w 3459791"/>
              <a:gd name="connsiteY4" fmla="*/ 0 h 1663143"/>
              <a:gd name="connsiteX0" fmla="*/ 2206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220632 w 3459791"/>
              <a:gd name="connsiteY4" fmla="*/ 0 h 1659364"/>
              <a:gd name="connsiteX0" fmla="*/ 215716 w 3454875"/>
              <a:gd name="connsiteY0" fmla="*/ 0 h 1656413"/>
              <a:gd name="connsiteX1" fmla="*/ 3454875 w 3454875"/>
              <a:gd name="connsiteY1" fmla="*/ 413 h 1656413"/>
              <a:gd name="connsiteX2" fmla="*/ 3454875 w 3454875"/>
              <a:gd name="connsiteY2" fmla="*/ 1656413 h 1656413"/>
              <a:gd name="connsiteX3" fmla="*/ 0 w 3454875"/>
              <a:gd name="connsiteY3" fmla="*/ 1654447 h 1656413"/>
              <a:gd name="connsiteX4" fmla="*/ 215716 w 3454875"/>
              <a:gd name="connsiteY4" fmla="*/ 0 h 1656413"/>
              <a:gd name="connsiteX0" fmla="*/ 215716 w 3454875"/>
              <a:gd name="connsiteY0" fmla="*/ 0 h 1656413"/>
              <a:gd name="connsiteX1" fmla="*/ 3454875 w 3454875"/>
              <a:gd name="connsiteY1" fmla="*/ 413 h 1656413"/>
              <a:gd name="connsiteX2" fmla="*/ 3454875 w 3454875"/>
              <a:gd name="connsiteY2" fmla="*/ 1656413 h 1656413"/>
              <a:gd name="connsiteX3" fmla="*/ 0 w 3454875"/>
              <a:gd name="connsiteY3" fmla="*/ 1654447 h 1656413"/>
              <a:gd name="connsiteX4" fmla="*/ 215716 w 3454875"/>
              <a:gd name="connsiteY4" fmla="*/ 0 h 1656413"/>
              <a:gd name="connsiteX0" fmla="*/ 220632 w 3459791"/>
              <a:gd name="connsiteY0" fmla="*/ 0 h 1674117"/>
              <a:gd name="connsiteX1" fmla="*/ 3459791 w 3459791"/>
              <a:gd name="connsiteY1" fmla="*/ 413 h 1674117"/>
              <a:gd name="connsiteX2" fmla="*/ 3459791 w 3459791"/>
              <a:gd name="connsiteY2" fmla="*/ 1656413 h 1674117"/>
              <a:gd name="connsiteX3" fmla="*/ 0 w 3459791"/>
              <a:gd name="connsiteY3" fmla="*/ 1674117 h 1674117"/>
              <a:gd name="connsiteX4" fmla="*/ 220632 w 3459791"/>
              <a:gd name="connsiteY4" fmla="*/ 0 h 1674117"/>
              <a:gd name="connsiteX0" fmla="*/ 220632 w 3459791"/>
              <a:gd name="connsiteY0" fmla="*/ 0 h 1674117"/>
              <a:gd name="connsiteX1" fmla="*/ 3459791 w 3459791"/>
              <a:gd name="connsiteY1" fmla="*/ 413 h 1674117"/>
              <a:gd name="connsiteX2" fmla="*/ 3454875 w 3459791"/>
              <a:gd name="connsiteY2" fmla="*/ 1671164 h 1674117"/>
              <a:gd name="connsiteX3" fmla="*/ 0 w 3459791"/>
              <a:gd name="connsiteY3" fmla="*/ 1674117 h 1674117"/>
              <a:gd name="connsiteX4" fmla="*/ 220632 w 3459791"/>
              <a:gd name="connsiteY4" fmla="*/ 0 h 1674117"/>
              <a:gd name="connsiteX0" fmla="*/ 220632 w 3460264"/>
              <a:gd name="connsiteY0" fmla="*/ 0 h 1676081"/>
              <a:gd name="connsiteX1" fmla="*/ 3459791 w 3460264"/>
              <a:gd name="connsiteY1" fmla="*/ 413 h 1676081"/>
              <a:gd name="connsiteX2" fmla="*/ 3459791 w 3460264"/>
              <a:gd name="connsiteY2" fmla="*/ 1676081 h 1676081"/>
              <a:gd name="connsiteX3" fmla="*/ 0 w 3460264"/>
              <a:gd name="connsiteY3" fmla="*/ 1674117 h 1676081"/>
              <a:gd name="connsiteX4" fmla="*/ 220632 w 3460264"/>
              <a:gd name="connsiteY4" fmla="*/ 0 h 1676081"/>
              <a:gd name="connsiteX0" fmla="*/ 216724 w 3456356"/>
              <a:gd name="connsiteY0" fmla="*/ 0 h 1676081"/>
              <a:gd name="connsiteX1" fmla="*/ 3455883 w 3456356"/>
              <a:gd name="connsiteY1" fmla="*/ 413 h 1676081"/>
              <a:gd name="connsiteX2" fmla="*/ 3455883 w 3456356"/>
              <a:gd name="connsiteY2" fmla="*/ 1676081 h 1676081"/>
              <a:gd name="connsiteX3" fmla="*/ 0 w 3456356"/>
              <a:gd name="connsiteY3" fmla="*/ 1662392 h 1676081"/>
              <a:gd name="connsiteX4" fmla="*/ 216724 w 3456356"/>
              <a:gd name="connsiteY4" fmla="*/ 0 h 1676081"/>
              <a:gd name="connsiteX0" fmla="*/ 220631 w 3460263"/>
              <a:gd name="connsiteY0" fmla="*/ 0 h 1676081"/>
              <a:gd name="connsiteX1" fmla="*/ 3459790 w 3460263"/>
              <a:gd name="connsiteY1" fmla="*/ 413 h 1676081"/>
              <a:gd name="connsiteX2" fmla="*/ 3459790 w 3460263"/>
              <a:gd name="connsiteY2" fmla="*/ 1676081 h 1676081"/>
              <a:gd name="connsiteX3" fmla="*/ 0 w 3460263"/>
              <a:gd name="connsiteY3" fmla="*/ 1674118 h 1676081"/>
              <a:gd name="connsiteX4" fmla="*/ 220631 w 3460263"/>
              <a:gd name="connsiteY4" fmla="*/ 0 h 1676081"/>
              <a:gd name="connsiteX0" fmla="*/ 224539 w 3464171"/>
              <a:gd name="connsiteY0" fmla="*/ 0 h 1676081"/>
              <a:gd name="connsiteX1" fmla="*/ 3463698 w 3464171"/>
              <a:gd name="connsiteY1" fmla="*/ 413 h 1676081"/>
              <a:gd name="connsiteX2" fmla="*/ 3463698 w 3464171"/>
              <a:gd name="connsiteY2" fmla="*/ 1676081 h 1676081"/>
              <a:gd name="connsiteX3" fmla="*/ 0 w 3464171"/>
              <a:gd name="connsiteY3" fmla="*/ 1658484 h 1676081"/>
              <a:gd name="connsiteX4" fmla="*/ 224539 w 3464171"/>
              <a:gd name="connsiteY4" fmla="*/ 0 h 1676081"/>
              <a:gd name="connsiteX0" fmla="*/ 224539 w 3463698"/>
              <a:gd name="connsiteY0" fmla="*/ 0 h 1664355"/>
              <a:gd name="connsiteX1" fmla="*/ 3463698 w 3463698"/>
              <a:gd name="connsiteY1" fmla="*/ 413 h 1664355"/>
              <a:gd name="connsiteX2" fmla="*/ 3459791 w 3463698"/>
              <a:gd name="connsiteY2" fmla="*/ 1664355 h 1664355"/>
              <a:gd name="connsiteX3" fmla="*/ 0 w 3463698"/>
              <a:gd name="connsiteY3" fmla="*/ 1658484 h 1664355"/>
              <a:gd name="connsiteX4" fmla="*/ 224539 w 3463698"/>
              <a:gd name="connsiteY4" fmla="*/ 0 h 1664355"/>
              <a:gd name="connsiteX0" fmla="*/ 224539 w 3464172"/>
              <a:gd name="connsiteY0" fmla="*/ 0 h 1658484"/>
              <a:gd name="connsiteX1" fmla="*/ 3463698 w 3464172"/>
              <a:gd name="connsiteY1" fmla="*/ 413 h 1658484"/>
              <a:gd name="connsiteX2" fmla="*/ 3463699 w 3464172"/>
              <a:gd name="connsiteY2" fmla="*/ 1648721 h 1658484"/>
              <a:gd name="connsiteX3" fmla="*/ 0 w 3464172"/>
              <a:gd name="connsiteY3" fmla="*/ 1658484 h 1658484"/>
              <a:gd name="connsiteX4" fmla="*/ 224539 w 3464172"/>
              <a:gd name="connsiteY4" fmla="*/ 0 h 1658484"/>
              <a:gd name="connsiteX0" fmla="*/ 224539 w 3464172"/>
              <a:gd name="connsiteY0" fmla="*/ 0 h 1660446"/>
              <a:gd name="connsiteX1" fmla="*/ 3463698 w 3464172"/>
              <a:gd name="connsiteY1" fmla="*/ 413 h 1660446"/>
              <a:gd name="connsiteX2" fmla="*/ 3463699 w 3464172"/>
              <a:gd name="connsiteY2" fmla="*/ 1660446 h 1660446"/>
              <a:gd name="connsiteX3" fmla="*/ 0 w 3464172"/>
              <a:gd name="connsiteY3" fmla="*/ 1658484 h 1660446"/>
              <a:gd name="connsiteX4" fmla="*/ 224539 w 3464172"/>
              <a:gd name="connsiteY4" fmla="*/ 0 h 1660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172" h="1660446">
                <a:moveTo>
                  <a:pt x="224539" y="0"/>
                </a:moveTo>
                <a:lnTo>
                  <a:pt x="3463698" y="413"/>
                </a:lnTo>
                <a:cubicBezTo>
                  <a:pt x="3462059" y="557330"/>
                  <a:pt x="3465338" y="1103529"/>
                  <a:pt x="3463699" y="1660446"/>
                </a:cubicBezTo>
                <a:lnTo>
                  <a:pt x="0" y="1658484"/>
                </a:lnTo>
                <a:lnTo>
                  <a:pt x="224539"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12" name="Rubrik 5">
            <a:extLst>
              <a:ext uri="{FF2B5EF4-FFF2-40B4-BE49-F238E27FC236}">
                <a16:creationId xmlns:a16="http://schemas.microsoft.com/office/drawing/2014/main" id="{D98FC7C0-00F4-724B-B760-FC9D0474167B}"/>
              </a:ext>
            </a:extLst>
          </p:cNvPr>
          <p:cNvSpPr>
            <a:spLocks noGrp="1"/>
          </p:cNvSpPr>
          <p:nvPr>
            <p:ph type="title"/>
          </p:nvPr>
        </p:nvSpPr>
        <p:spPr>
          <a:xfrm>
            <a:off x="684000" y="504000"/>
            <a:ext cx="5112000" cy="569407"/>
          </a:xfrm>
        </p:spPr>
        <p:txBody>
          <a:bodyPr anchor="t" anchorCtr="0"/>
          <a:lstStyle/>
          <a:p>
            <a:r>
              <a:rPr lang="sv-SE"/>
              <a:t>Klicka här för att ändra mall för rubrikformat</a:t>
            </a:r>
            <a:endParaRPr lang="sv-SE" dirty="0"/>
          </a:p>
        </p:txBody>
      </p:sp>
      <p:sp>
        <p:nvSpPr>
          <p:cNvPr id="13" name="Date Placeholder 1">
            <a:extLst>
              <a:ext uri="{FF2B5EF4-FFF2-40B4-BE49-F238E27FC236}">
                <a16:creationId xmlns:a16="http://schemas.microsoft.com/office/drawing/2014/main" id="{4495E9C5-EC7D-8A47-917B-8EFB0DD5888F}"/>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585E69CB-1391-4FB9-A134-F7ECFF9FAB8F}" type="datetime1">
              <a:rPr lang="sv-SE" smtClean="0"/>
              <a:t>2026-04-16</a:t>
            </a:fld>
            <a:endParaRPr lang="sv-SE" dirty="0"/>
          </a:p>
        </p:txBody>
      </p:sp>
      <p:sp>
        <p:nvSpPr>
          <p:cNvPr id="14" name="Platshållare för bildnummer 2">
            <a:extLst>
              <a:ext uri="{FF2B5EF4-FFF2-40B4-BE49-F238E27FC236}">
                <a16:creationId xmlns:a16="http://schemas.microsoft.com/office/drawing/2014/main" id="{210388E5-EC42-FB47-B03A-A8F924B99A7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5" name="Platshållare för sidfot 5">
            <a:extLst>
              <a:ext uri="{FF2B5EF4-FFF2-40B4-BE49-F238E27FC236}">
                <a16:creationId xmlns:a16="http://schemas.microsoft.com/office/drawing/2014/main" id="{291A737C-D8AB-CD4F-ABCA-98D6770FB15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96791137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ch två bilder (alt 2)">
    <p:spTree>
      <p:nvGrpSpPr>
        <p:cNvPr id="1" name=""/>
        <p:cNvGrpSpPr/>
        <p:nvPr/>
      </p:nvGrpSpPr>
      <p:grpSpPr>
        <a:xfrm>
          <a:off x="0" y="0"/>
          <a:ext cx="0" cy="0"/>
          <a:chOff x="0" y="0"/>
          <a:chExt cx="0" cy="0"/>
        </a:xfrm>
      </p:grpSpPr>
      <p:sp>
        <p:nvSpPr>
          <p:cNvPr id="8" name="Platshållare för innehåll 2"/>
          <p:cNvSpPr>
            <a:spLocks noGrp="1"/>
          </p:cNvSpPr>
          <p:nvPr>
            <p:ph sz="quarter" idx="12" hasCustomPrompt="1"/>
          </p:nvPr>
        </p:nvSpPr>
        <p:spPr>
          <a:xfrm>
            <a:off x="684000" y="1440000"/>
            <a:ext cx="5112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4" name="Platshållare för bild 7"/>
          <p:cNvSpPr>
            <a:spLocks noGrp="1"/>
          </p:cNvSpPr>
          <p:nvPr>
            <p:ph type="pic" sz="quarter" idx="17" hasCustomPrompt="1"/>
          </p:nvPr>
        </p:nvSpPr>
        <p:spPr>
          <a:xfrm>
            <a:off x="5654769" y="-278219"/>
            <a:ext cx="3489231" cy="2527200"/>
          </a:xfrm>
          <a:custGeom>
            <a:avLst/>
            <a:gdLst>
              <a:gd name="connsiteX0" fmla="*/ 0 w 2992081"/>
              <a:gd name="connsiteY0" fmla="*/ 0 h 2527200"/>
              <a:gd name="connsiteX1" fmla="*/ 2992081 w 2992081"/>
              <a:gd name="connsiteY1" fmla="*/ 0 h 2527200"/>
              <a:gd name="connsiteX2" fmla="*/ 2992081 w 2992081"/>
              <a:gd name="connsiteY2" fmla="*/ 2527200 h 2527200"/>
              <a:gd name="connsiteX3" fmla="*/ 0 w 2992081"/>
              <a:gd name="connsiteY3" fmla="*/ 2527200 h 2527200"/>
              <a:gd name="connsiteX4" fmla="*/ 0 w 2992081"/>
              <a:gd name="connsiteY4" fmla="*/ 0 h 2527200"/>
              <a:gd name="connsiteX0" fmla="*/ 0 w 3489231"/>
              <a:gd name="connsiteY0" fmla="*/ 0 h 2527200"/>
              <a:gd name="connsiteX1" fmla="*/ 3489231 w 3489231"/>
              <a:gd name="connsiteY1" fmla="*/ 0 h 2527200"/>
              <a:gd name="connsiteX2" fmla="*/ 3489231 w 3489231"/>
              <a:gd name="connsiteY2" fmla="*/ 2527200 h 2527200"/>
              <a:gd name="connsiteX3" fmla="*/ 497150 w 3489231"/>
              <a:gd name="connsiteY3" fmla="*/ 2527200 h 2527200"/>
              <a:gd name="connsiteX4" fmla="*/ 0 w 3489231"/>
              <a:gd name="connsiteY4" fmla="*/ 0 h 2527200"/>
              <a:gd name="connsiteX0" fmla="*/ 0 w 3489231"/>
              <a:gd name="connsiteY0" fmla="*/ 0 h 2532366"/>
              <a:gd name="connsiteX1" fmla="*/ 3489231 w 3489231"/>
              <a:gd name="connsiteY1" fmla="*/ 0 h 2532366"/>
              <a:gd name="connsiteX2" fmla="*/ 3489231 w 3489231"/>
              <a:gd name="connsiteY2" fmla="*/ 2527200 h 2532366"/>
              <a:gd name="connsiteX3" fmla="*/ 352499 w 3489231"/>
              <a:gd name="connsiteY3" fmla="*/ 2532366 h 2532366"/>
              <a:gd name="connsiteX4" fmla="*/ 0 w 3489231"/>
              <a:gd name="connsiteY4" fmla="*/ 0 h 2532366"/>
              <a:gd name="connsiteX0" fmla="*/ 0 w 3489231"/>
              <a:gd name="connsiteY0" fmla="*/ 0 h 2527200"/>
              <a:gd name="connsiteX1" fmla="*/ 3489231 w 3489231"/>
              <a:gd name="connsiteY1" fmla="*/ 0 h 2527200"/>
              <a:gd name="connsiteX2" fmla="*/ 3489231 w 3489231"/>
              <a:gd name="connsiteY2" fmla="*/ 2527200 h 2527200"/>
              <a:gd name="connsiteX3" fmla="*/ 331835 w 3489231"/>
              <a:gd name="connsiteY3" fmla="*/ 2465206 h 2527200"/>
              <a:gd name="connsiteX4" fmla="*/ 0 w 3489231"/>
              <a:gd name="connsiteY4" fmla="*/ 0 h 2527200"/>
              <a:gd name="connsiteX0" fmla="*/ 0 w 3489231"/>
              <a:gd name="connsiteY0" fmla="*/ 0 h 2532366"/>
              <a:gd name="connsiteX1" fmla="*/ 3489231 w 3489231"/>
              <a:gd name="connsiteY1" fmla="*/ 0 h 2532366"/>
              <a:gd name="connsiteX2" fmla="*/ 3489231 w 3489231"/>
              <a:gd name="connsiteY2" fmla="*/ 2527200 h 2532366"/>
              <a:gd name="connsiteX3" fmla="*/ 347333 w 3489231"/>
              <a:gd name="connsiteY3" fmla="*/ 2532366 h 2532366"/>
              <a:gd name="connsiteX4" fmla="*/ 0 w 3489231"/>
              <a:gd name="connsiteY4" fmla="*/ 0 h 2532366"/>
              <a:gd name="connsiteX0" fmla="*/ 0 w 3489231"/>
              <a:gd name="connsiteY0" fmla="*/ 0 h 2527200"/>
              <a:gd name="connsiteX1" fmla="*/ 3489231 w 3489231"/>
              <a:gd name="connsiteY1" fmla="*/ 0 h 2527200"/>
              <a:gd name="connsiteX2" fmla="*/ 3489231 w 3489231"/>
              <a:gd name="connsiteY2" fmla="*/ 2527200 h 2527200"/>
              <a:gd name="connsiteX3" fmla="*/ 347333 w 3489231"/>
              <a:gd name="connsiteY3" fmla="*/ 2522033 h 2527200"/>
              <a:gd name="connsiteX4" fmla="*/ 0 w 3489231"/>
              <a:gd name="connsiteY4" fmla="*/ 0 h 25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9231" h="2527200">
                <a:moveTo>
                  <a:pt x="0" y="0"/>
                </a:moveTo>
                <a:lnTo>
                  <a:pt x="3489231" y="0"/>
                </a:lnTo>
                <a:lnTo>
                  <a:pt x="3489231" y="2527200"/>
                </a:lnTo>
                <a:lnTo>
                  <a:pt x="347333" y="2522033"/>
                </a:lnTo>
                <a:lnTo>
                  <a:pt x="0" y="0"/>
                </a:lnTo>
                <a:close/>
              </a:path>
            </a:pathLst>
          </a:cu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9" name="Platshållare för bild 7">
            <a:extLst>
              <a:ext uri="{FF2B5EF4-FFF2-40B4-BE49-F238E27FC236}">
                <a16:creationId xmlns:a16="http://schemas.microsoft.com/office/drawing/2014/main" id="{C6E7842F-5E6D-0D4E-95D1-DF406180B4C7}"/>
              </a:ext>
            </a:extLst>
          </p:cNvPr>
          <p:cNvSpPr>
            <a:spLocks noGrp="1"/>
          </p:cNvSpPr>
          <p:nvPr>
            <p:ph type="pic" sz="quarter" idx="20" hasCustomPrompt="1"/>
          </p:nvPr>
        </p:nvSpPr>
        <p:spPr>
          <a:xfrm>
            <a:off x="6022766" y="2352973"/>
            <a:ext cx="3128242" cy="2525223"/>
          </a:xfrm>
          <a:custGeom>
            <a:avLst/>
            <a:gdLst>
              <a:gd name="connsiteX0" fmla="*/ 0 w 2992081"/>
              <a:gd name="connsiteY0" fmla="*/ 0 h 2527200"/>
              <a:gd name="connsiteX1" fmla="*/ 2992081 w 2992081"/>
              <a:gd name="connsiteY1" fmla="*/ 0 h 2527200"/>
              <a:gd name="connsiteX2" fmla="*/ 2992081 w 2992081"/>
              <a:gd name="connsiteY2" fmla="*/ 2527200 h 2527200"/>
              <a:gd name="connsiteX3" fmla="*/ 0 w 2992081"/>
              <a:gd name="connsiteY3" fmla="*/ 2527200 h 2527200"/>
              <a:gd name="connsiteX4" fmla="*/ 0 w 2992081"/>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129153 w 3121234"/>
              <a:gd name="connsiteY3" fmla="*/ 2527200 h 2527200"/>
              <a:gd name="connsiteX4" fmla="*/ 0 w 3121234"/>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361628 w 3121234"/>
              <a:gd name="connsiteY3" fmla="*/ 2527200 h 2527200"/>
              <a:gd name="connsiteX4" fmla="*/ 0 w 3121234"/>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355877 w 3121234"/>
              <a:gd name="connsiteY3" fmla="*/ 2515698 h 2527200"/>
              <a:gd name="connsiteX4" fmla="*/ 0 w 3121234"/>
              <a:gd name="connsiteY4" fmla="*/ 0 h 2527200"/>
              <a:gd name="connsiteX0" fmla="*/ 0 w 3121234"/>
              <a:gd name="connsiteY0" fmla="*/ 0 h 2521449"/>
              <a:gd name="connsiteX1" fmla="*/ 3121234 w 3121234"/>
              <a:gd name="connsiteY1" fmla="*/ 0 h 2521449"/>
              <a:gd name="connsiteX2" fmla="*/ 3115483 w 3121234"/>
              <a:gd name="connsiteY2" fmla="*/ 2521449 h 2521449"/>
              <a:gd name="connsiteX3" fmla="*/ 355877 w 3121234"/>
              <a:gd name="connsiteY3" fmla="*/ 2515698 h 2521449"/>
              <a:gd name="connsiteX4" fmla="*/ 0 w 3121234"/>
              <a:gd name="connsiteY4" fmla="*/ 0 h 2521449"/>
              <a:gd name="connsiteX0" fmla="*/ 0 w 3121234"/>
              <a:gd name="connsiteY0" fmla="*/ 0 h 2525223"/>
              <a:gd name="connsiteX1" fmla="*/ 3121234 w 3121234"/>
              <a:gd name="connsiteY1" fmla="*/ 0 h 2525223"/>
              <a:gd name="connsiteX2" fmla="*/ 3115483 w 3121234"/>
              <a:gd name="connsiteY2" fmla="*/ 2521449 h 2525223"/>
              <a:gd name="connsiteX3" fmla="*/ 355877 w 3121234"/>
              <a:gd name="connsiteY3" fmla="*/ 2525223 h 2525223"/>
              <a:gd name="connsiteX4" fmla="*/ 0 w 3121234"/>
              <a:gd name="connsiteY4" fmla="*/ 0 h 2525223"/>
              <a:gd name="connsiteX0" fmla="*/ 0 w 3121234"/>
              <a:gd name="connsiteY0" fmla="*/ 0 h 2525223"/>
              <a:gd name="connsiteX1" fmla="*/ 3121234 w 3121234"/>
              <a:gd name="connsiteY1" fmla="*/ 0 h 2525223"/>
              <a:gd name="connsiteX2" fmla="*/ 3118658 w 3121234"/>
              <a:gd name="connsiteY2" fmla="*/ 2524624 h 2525223"/>
              <a:gd name="connsiteX3" fmla="*/ 355877 w 3121234"/>
              <a:gd name="connsiteY3" fmla="*/ 2525223 h 2525223"/>
              <a:gd name="connsiteX4" fmla="*/ 0 w 3121234"/>
              <a:gd name="connsiteY4" fmla="*/ 0 h 2525223"/>
              <a:gd name="connsiteX0" fmla="*/ 0 w 3128242"/>
              <a:gd name="connsiteY0" fmla="*/ 0 h 2525223"/>
              <a:gd name="connsiteX1" fmla="*/ 3121234 w 3128242"/>
              <a:gd name="connsiteY1" fmla="*/ 0 h 2525223"/>
              <a:gd name="connsiteX2" fmla="*/ 3128183 w 3128242"/>
              <a:gd name="connsiteY2" fmla="*/ 2524624 h 2525223"/>
              <a:gd name="connsiteX3" fmla="*/ 355877 w 3128242"/>
              <a:gd name="connsiteY3" fmla="*/ 2525223 h 2525223"/>
              <a:gd name="connsiteX4" fmla="*/ 0 w 3128242"/>
              <a:gd name="connsiteY4" fmla="*/ 0 h 2525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242" h="2525223">
                <a:moveTo>
                  <a:pt x="0" y="0"/>
                </a:moveTo>
                <a:lnTo>
                  <a:pt x="3121234" y="0"/>
                </a:lnTo>
                <a:cubicBezTo>
                  <a:pt x="3120375" y="841541"/>
                  <a:pt x="3129042" y="1683083"/>
                  <a:pt x="3128183" y="2524624"/>
                </a:cubicBezTo>
                <a:lnTo>
                  <a:pt x="355877" y="2525223"/>
                </a:lnTo>
                <a:lnTo>
                  <a:pt x="0" y="0"/>
                </a:lnTo>
                <a:close/>
              </a:path>
            </a:pathLst>
          </a:cu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Rubrik 5">
            <a:extLst>
              <a:ext uri="{FF2B5EF4-FFF2-40B4-BE49-F238E27FC236}">
                <a16:creationId xmlns:a16="http://schemas.microsoft.com/office/drawing/2014/main" id="{14C9355C-85B6-E949-9803-F69815A94C6D}"/>
              </a:ext>
            </a:extLst>
          </p:cNvPr>
          <p:cNvSpPr>
            <a:spLocks noGrp="1"/>
          </p:cNvSpPr>
          <p:nvPr>
            <p:ph type="title"/>
          </p:nvPr>
        </p:nvSpPr>
        <p:spPr>
          <a:xfrm>
            <a:off x="684000" y="504000"/>
            <a:ext cx="4970769" cy="569407"/>
          </a:xfrm>
        </p:spPr>
        <p:txBody>
          <a:bodyPr anchor="t" anchorCtr="0"/>
          <a:lstStyle/>
          <a:p>
            <a:r>
              <a:rPr lang="sv-SE"/>
              <a:t>Klicka här för att ändra mall för rubrikformat</a:t>
            </a:r>
            <a:endParaRPr lang="sv-SE" dirty="0"/>
          </a:p>
        </p:txBody>
      </p:sp>
      <p:sp>
        <p:nvSpPr>
          <p:cNvPr id="12" name="Date Placeholder 1">
            <a:extLst>
              <a:ext uri="{FF2B5EF4-FFF2-40B4-BE49-F238E27FC236}">
                <a16:creationId xmlns:a16="http://schemas.microsoft.com/office/drawing/2014/main" id="{A808CDFB-1996-ED41-AEFA-E11EE320B274}"/>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9BA2771A-F123-447D-ADFA-CB3B56F1A7C7}" type="datetime1">
              <a:rPr lang="sv-SE" smtClean="0"/>
              <a:t>2026-04-16</a:t>
            </a:fld>
            <a:endParaRPr lang="sv-SE" dirty="0"/>
          </a:p>
        </p:txBody>
      </p:sp>
      <p:sp>
        <p:nvSpPr>
          <p:cNvPr id="13" name="Platshållare för bildnummer 2">
            <a:extLst>
              <a:ext uri="{FF2B5EF4-FFF2-40B4-BE49-F238E27FC236}">
                <a16:creationId xmlns:a16="http://schemas.microsoft.com/office/drawing/2014/main" id="{82E61496-463F-F642-85A2-F91A39C54BF6}"/>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5" name="Platshållare för sidfot 5">
            <a:extLst>
              <a:ext uri="{FF2B5EF4-FFF2-40B4-BE49-F238E27FC236}">
                <a16:creationId xmlns:a16="http://schemas.microsoft.com/office/drawing/2014/main" id="{AB6D92A2-3D6A-FC4B-B61F-9131B206274E}"/>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12831823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ch bild (alt 4)">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6151919" y="0"/>
            <a:ext cx="2992081" cy="4876006"/>
          </a:xfrm>
          <a:prstGeom prst="rect">
            <a:avLst/>
          </a:pr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 name="Rubrik 1"/>
          <p:cNvSpPr>
            <a:spLocks noGrp="1"/>
          </p:cNvSpPr>
          <p:nvPr>
            <p:ph type="title"/>
          </p:nvPr>
        </p:nvSpPr>
        <p:spPr>
          <a:xfrm>
            <a:off x="683568" y="504000"/>
            <a:ext cx="4959904" cy="569407"/>
          </a:xfrm>
        </p:spPr>
        <p:txBody>
          <a:bodyPr anchor="t" anchorCtr="0"/>
          <a:lstStyle/>
          <a:p>
            <a:r>
              <a:rPr lang="sv-SE"/>
              <a:t>Klicka här för att ändra mall för rubrikformat</a:t>
            </a:r>
            <a:endParaRPr lang="sv-SE" dirty="0"/>
          </a:p>
        </p:txBody>
      </p:sp>
      <p:sp>
        <p:nvSpPr>
          <p:cNvPr id="7" name="Platshållare för innehåll 2"/>
          <p:cNvSpPr>
            <a:spLocks noGrp="1"/>
          </p:cNvSpPr>
          <p:nvPr>
            <p:ph sz="quarter" idx="12" hasCustomPrompt="1"/>
          </p:nvPr>
        </p:nvSpPr>
        <p:spPr>
          <a:xfrm>
            <a:off x="683568" y="1440000"/>
            <a:ext cx="4959904"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Date Placeholder 1">
            <a:extLst>
              <a:ext uri="{FF2B5EF4-FFF2-40B4-BE49-F238E27FC236}">
                <a16:creationId xmlns:a16="http://schemas.microsoft.com/office/drawing/2014/main" id="{203FBDE6-3476-4548-9DD8-B75193B276E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68857D80-5219-401A-B2A6-EF0472147F6F}" type="datetime1">
              <a:rPr lang="sv-SE" smtClean="0"/>
              <a:t>2026-04-16</a:t>
            </a:fld>
            <a:endParaRPr lang="sv-SE" dirty="0"/>
          </a:p>
        </p:txBody>
      </p:sp>
      <p:sp>
        <p:nvSpPr>
          <p:cNvPr id="10" name="Platshållare för bildnummer 2">
            <a:extLst>
              <a:ext uri="{FF2B5EF4-FFF2-40B4-BE49-F238E27FC236}">
                <a16:creationId xmlns:a16="http://schemas.microsoft.com/office/drawing/2014/main" id="{BE933335-2135-DD4D-AA00-807F108F421D}"/>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1" name="Platshållare för sidfot 5">
            <a:extLst>
              <a:ext uri="{FF2B5EF4-FFF2-40B4-BE49-F238E27FC236}">
                <a16:creationId xmlns:a16="http://schemas.microsoft.com/office/drawing/2014/main" id="{9D740FD5-A52F-F74B-96E9-204E0E78AB1F}"/>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78917587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ch bild (alt 5)">
    <p:spTree>
      <p:nvGrpSpPr>
        <p:cNvPr id="1" name=""/>
        <p:cNvGrpSpPr/>
        <p:nvPr/>
      </p:nvGrpSpPr>
      <p:grpSpPr>
        <a:xfrm>
          <a:off x="0" y="0"/>
          <a:ext cx="0" cy="0"/>
          <a:chOff x="0" y="0"/>
          <a:chExt cx="0" cy="0"/>
        </a:xfrm>
      </p:grpSpPr>
      <p:sp>
        <p:nvSpPr>
          <p:cNvPr id="6" name="Platshållare för bild 7"/>
          <p:cNvSpPr>
            <a:spLocks noGrp="1"/>
          </p:cNvSpPr>
          <p:nvPr>
            <p:ph type="pic" sz="quarter" idx="21" hasCustomPrompt="1"/>
          </p:nvPr>
        </p:nvSpPr>
        <p:spPr>
          <a:xfrm>
            <a:off x="5684208" y="0"/>
            <a:ext cx="3459792" cy="4876006"/>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471488 w 3463569"/>
              <a:gd name="connsiteY0" fmla="*/ 0 h 1670287"/>
              <a:gd name="connsiteX1" fmla="*/ 3463569 w 3463569"/>
              <a:gd name="connsiteY1" fmla="*/ 0 h 1670287"/>
              <a:gd name="connsiteX2" fmla="*/ 3463569 w 3463569"/>
              <a:gd name="connsiteY2" fmla="*/ 1656000 h 1670287"/>
              <a:gd name="connsiteX3" fmla="*/ 0 w 3463569"/>
              <a:gd name="connsiteY3" fmla="*/ 1670287 h 1670287"/>
              <a:gd name="connsiteX4" fmla="*/ 471488 w 3463569"/>
              <a:gd name="connsiteY4" fmla="*/ 0 h 1670287"/>
              <a:gd name="connsiteX0" fmla="*/ 228601 w 3463569"/>
              <a:gd name="connsiteY0" fmla="*/ 0 h 1677431"/>
              <a:gd name="connsiteX1" fmla="*/ 3463569 w 3463569"/>
              <a:gd name="connsiteY1" fmla="*/ 7144 h 1677431"/>
              <a:gd name="connsiteX2" fmla="*/ 3463569 w 3463569"/>
              <a:gd name="connsiteY2" fmla="*/ 1663144 h 1677431"/>
              <a:gd name="connsiteX3" fmla="*/ 0 w 3463569"/>
              <a:gd name="connsiteY3" fmla="*/ 1677431 h 1677431"/>
              <a:gd name="connsiteX4" fmla="*/ 228601 w 3463569"/>
              <a:gd name="connsiteY4" fmla="*/ 0 h 1677431"/>
              <a:gd name="connsiteX0" fmla="*/ 235745 w 3463569"/>
              <a:gd name="connsiteY0" fmla="*/ 7144 h 1670287"/>
              <a:gd name="connsiteX1" fmla="*/ 3463569 w 3463569"/>
              <a:gd name="connsiteY1" fmla="*/ 0 h 1670287"/>
              <a:gd name="connsiteX2" fmla="*/ 3463569 w 3463569"/>
              <a:gd name="connsiteY2" fmla="*/ 1656000 h 1670287"/>
              <a:gd name="connsiteX3" fmla="*/ 0 w 3463569"/>
              <a:gd name="connsiteY3" fmla="*/ 1670287 h 1670287"/>
              <a:gd name="connsiteX4" fmla="*/ 235745 w 3463569"/>
              <a:gd name="connsiteY4" fmla="*/ 7144 h 1670287"/>
              <a:gd name="connsiteX0" fmla="*/ 224410 w 3463569"/>
              <a:gd name="connsiteY0" fmla="*/ 0 h 1670700"/>
              <a:gd name="connsiteX1" fmla="*/ 3463569 w 3463569"/>
              <a:gd name="connsiteY1" fmla="*/ 413 h 1670700"/>
              <a:gd name="connsiteX2" fmla="*/ 3463569 w 3463569"/>
              <a:gd name="connsiteY2" fmla="*/ 1656413 h 1670700"/>
              <a:gd name="connsiteX3" fmla="*/ 0 w 3463569"/>
              <a:gd name="connsiteY3" fmla="*/ 1670700 h 1670700"/>
              <a:gd name="connsiteX4" fmla="*/ 224410 w 3463569"/>
              <a:gd name="connsiteY4" fmla="*/ 0 h 1670700"/>
              <a:gd name="connsiteX0" fmla="*/ 220632 w 3459791"/>
              <a:gd name="connsiteY0" fmla="*/ 0 h 1663143"/>
              <a:gd name="connsiteX1" fmla="*/ 3459791 w 3459791"/>
              <a:gd name="connsiteY1" fmla="*/ 413 h 1663143"/>
              <a:gd name="connsiteX2" fmla="*/ 3459791 w 3459791"/>
              <a:gd name="connsiteY2" fmla="*/ 1656413 h 1663143"/>
              <a:gd name="connsiteX3" fmla="*/ 0 w 3459791"/>
              <a:gd name="connsiteY3" fmla="*/ 1663143 h 1663143"/>
              <a:gd name="connsiteX4" fmla="*/ 220632 w 3459791"/>
              <a:gd name="connsiteY4" fmla="*/ 0 h 1663143"/>
              <a:gd name="connsiteX0" fmla="*/ 2206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220632 w 3459791"/>
              <a:gd name="connsiteY4" fmla="*/ 0 h 1659364"/>
              <a:gd name="connsiteX0" fmla="*/ 4492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449232 w 3459791"/>
              <a:gd name="connsiteY4" fmla="*/ 0 h 1659364"/>
              <a:gd name="connsiteX0" fmla="*/ 444208 w 3454767"/>
              <a:gd name="connsiteY0" fmla="*/ 0 h 1657663"/>
              <a:gd name="connsiteX1" fmla="*/ 3454767 w 3454767"/>
              <a:gd name="connsiteY1" fmla="*/ 413 h 1657663"/>
              <a:gd name="connsiteX2" fmla="*/ 3454767 w 3454767"/>
              <a:gd name="connsiteY2" fmla="*/ 1656413 h 1657663"/>
              <a:gd name="connsiteX3" fmla="*/ 0 w 3454767"/>
              <a:gd name="connsiteY3" fmla="*/ 1657663 h 1657663"/>
              <a:gd name="connsiteX4" fmla="*/ 444208 w 3454767"/>
              <a:gd name="connsiteY4" fmla="*/ 0 h 1657663"/>
              <a:gd name="connsiteX0" fmla="*/ 444208 w 3454767"/>
              <a:gd name="connsiteY0" fmla="*/ 0 h 1656413"/>
              <a:gd name="connsiteX1" fmla="*/ 3454767 w 3454767"/>
              <a:gd name="connsiteY1" fmla="*/ 413 h 1656413"/>
              <a:gd name="connsiteX2" fmla="*/ 3454767 w 3454767"/>
              <a:gd name="connsiteY2" fmla="*/ 1656413 h 1656413"/>
              <a:gd name="connsiteX3" fmla="*/ 0 w 3454767"/>
              <a:gd name="connsiteY3" fmla="*/ 1654261 h 1656413"/>
              <a:gd name="connsiteX4" fmla="*/ 444208 w 3454767"/>
              <a:gd name="connsiteY4" fmla="*/ 0 h 1656413"/>
              <a:gd name="connsiteX0" fmla="*/ 449233 w 3459792"/>
              <a:gd name="connsiteY0" fmla="*/ 0 h 1656413"/>
              <a:gd name="connsiteX1" fmla="*/ 3459792 w 3459792"/>
              <a:gd name="connsiteY1" fmla="*/ 413 h 1656413"/>
              <a:gd name="connsiteX2" fmla="*/ 3459792 w 3459792"/>
              <a:gd name="connsiteY2" fmla="*/ 1656413 h 1656413"/>
              <a:gd name="connsiteX3" fmla="*/ 0 w 3459792"/>
              <a:gd name="connsiteY3" fmla="*/ 1655962 h 1656413"/>
              <a:gd name="connsiteX4" fmla="*/ 449233 w 3459792"/>
              <a:gd name="connsiteY4" fmla="*/ 0 h 165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9792" h="1656413">
                <a:moveTo>
                  <a:pt x="449233" y="0"/>
                </a:moveTo>
                <a:lnTo>
                  <a:pt x="3459792" y="413"/>
                </a:lnTo>
                <a:lnTo>
                  <a:pt x="3459792" y="1656413"/>
                </a:lnTo>
                <a:lnTo>
                  <a:pt x="0" y="1655962"/>
                </a:lnTo>
                <a:lnTo>
                  <a:pt x="449233"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p:cNvSpPr>
            <a:spLocks noGrp="1"/>
          </p:cNvSpPr>
          <p:nvPr>
            <p:ph sz="quarter" idx="12" hasCustomPrompt="1"/>
          </p:nvPr>
        </p:nvSpPr>
        <p:spPr>
          <a:xfrm>
            <a:off x="684000" y="1440000"/>
            <a:ext cx="5112000" cy="2991068"/>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ADE8B9EC-AF0B-CE4C-8243-45AF9ED465BA}"/>
              </a:ext>
            </a:extLst>
          </p:cNvPr>
          <p:cNvSpPr>
            <a:spLocks noGrp="1"/>
          </p:cNvSpPr>
          <p:nvPr>
            <p:ph type="title"/>
          </p:nvPr>
        </p:nvSpPr>
        <p:spPr>
          <a:xfrm>
            <a:off x="684000" y="504000"/>
            <a:ext cx="5112000" cy="569407"/>
          </a:xfrm>
        </p:spPr>
        <p:txBody>
          <a:bodyPr anchor="t" anchorCtr="0"/>
          <a:lstStyle/>
          <a:p>
            <a:r>
              <a:rPr lang="sv-SE"/>
              <a:t>Klicka här för att ändra mall för rubrikformat</a:t>
            </a:r>
            <a:endParaRPr lang="sv-SE" dirty="0"/>
          </a:p>
        </p:txBody>
      </p:sp>
      <p:sp>
        <p:nvSpPr>
          <p:cNvPr id="11" name="Date Placeholder 1">
            <a:extLst>
              <a:ext uri="{FF2B5EF4-FFF2-40B4-BE49-F238E27FC236}">
                <a16:creationId xmlns:a16="http://schemas.microsoft.com/office/drawing/2014/main" id="{D413297E-CC9E-B748-B2F7-A099522B5F4B}"/>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597A8ED-B794-4D0D-881C-3B79D9DCB5C4}" type="datetime1">
              <a:rPr lang="sv-SE" smtClean="0"/>
              <a:t>2026-04-16</a:t>
            </a:fld>
            <a:endParaRPr lang="sv-SE" dirty="0"/>
          </a:p>
        </p:txBody>
      </p:sp>
      <p:sp>
        <p:nvSpPr>
          <p:cNvPr id="12" name="Platshållare för bildnummer 2">
            <a:extLst>
              <a:ext uri="{FF2B5EF4-FFF2-40B4-BE49-F238E27FC236}">
                <a16:creationId xmlns:a16="http://schemas.microsoft.com/office/drawing/2014/main" id="{28711EBE-F89D-3C45-8382-C13CC7ACF92A}"/>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A52F8C47-178E-BF4E-91CE-CEE83CCBDC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92111256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ch bild (alt 6)">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4106107" y="0"/>
            <a:ext cx="5037893" cy="4876006"/>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156"/>
              <a:gd name="connsiteY0" fmla="*/ 0 h 4910156"/>
              <a:gd name="connsiteX1" fmla="*/ 5119479 w 5120156"/>
              <a:gd name="connsiteY1" fmla="*/ 158 h 4910156"/>
              <a:gd name="connsiteX2" fmla="*/ 5116047 w 5120156"/>
              <a:gd name="connsiteY2" fmla="*/ 4902965 h 4910156"/>
              <a:gd name="connsiteX3" fmla="*/ 973255 w 5120156"/>
              <a:gd name="connsiteY3" fmla="*/ 4910156 h 4910156"/>
              <a:gd name="connsiteX4" fmla="*/ 0 w 5120156"/>
              <a:gd name="connsiteY4" fmla="*/ 0 h 4910156"/>
              <a:gd name="connsiteX0" fmla="*/ 0 w 5120156"/>
              <a:gd name="connsiteY0" fmla="*/ 0 h 4902965"/>
              <a:gd name="connsiteX1" fmla="*/ 5119479 w 5120156"/>
              <a:gd name="connsiteY1" fmla="*/ 158 h 4902965"/>
              <a:gd name="connsiteX2" fmla="*/ 5116047 w 5120156"/>
              <a:gd name="connsiteY2" fmla="*/ 4902965 h 4902965"/>
              <a:gd name="connsiteX3" fmla="*/ 973255 w 5120156"/>
              <a:gd name="connsiteY3" fmla="*/ 4901728 h 4902965"/>
              <a:gd name="connsiteX4" fmla="*/ 0 w 5120156"/>
              <a:gd name="connsiteY4" fmla="*/ 0 h 4902965"/>
              <a:gd name="connsiteX0" fmla="*/ 0 w 5126895"/>
              <a:gd name="connsiteY0" fmla="*/ 0 h 4902965"/>
              <a:gd name="connsiteX1" fmla="*/ 5119479 w 5126895"/>
              <a:gd name="connsiteY1" fmla="*/ 158 h 4902965"/>
              <a:gd name="connsiteX2" fmla="*/ 5126895 w 5126895"/>
              <a:gd name="connsiteY2" fmla="*/ 4902965 h 4902965"/>
              <a:gd name="connsiteX3" fmla="*/ 973255 w 5126895"/>
              <a:gd name="connsiteY3" fmla="*/ 4901728 h 4902965"/>
              <a:gd name="connsiteX4" fmla="*/ 0 w 5126895"/>
              <a:gd name="connsiteY4" fmla="*/ 0 h 4902965"/>
              <a:gd name="connsiteX0" fmla="*/ 0 w 5120230"/>
              <a:gd name="connsiteY0" fmla="*/ 0 h 4902965"/>
              <a:gd name="connsiteX1" fmla="*/ 5119479 w 5120230"/>
              <a:gd name="connsiteY1" fmla="*/ 158 h 4902965"/>
              <a:gd name="connsiteX2" fmla="*/ 5117214 w 5120230"/>
              <a:gd name="connsiteY2" fmla="*/ 4902965 h 4902965"/>
              <a:gd name="connsiteX3" fmla="*/ 973255 w 5120230"/>
              <a:gd name="connsiteY3" fmla="*/ 4901728 h 4902965"/>
              <a:gd name="connsiteX4" fmla="*/ 0 w 5120230"/>
              <a:gd name="connsiteY4" fmla="*/ 0 h 490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0230" h="4902965">
                <a:moveTo>
                  <a:pt x="0" y="0"/>
                </a:moveTo>
                <a:lnTo>
                  <a:pt x="5119479" y="158"/>
                </a:lnTo>
                <a:cubicBezTo>
                  <a:pt x="5122785" y="1635673"/>
                  <a:pt x="5113908" y="3267450"/>
                  <a:pt x="5117214" y="4902965"/>
                </a:cubicBezTo>
                <a:lnTo>
                  <a:pt x="973255" y="4901728"/>
                </a:lnTo>
                <a:lnTo>
                  <a:pt x="0"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684000" y="1440000"/>
            <a:ext cx="3599968"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3F30E36B-2076-8E49-9ED6-C6E2CF77A3E5}"/>
              </a:ext>
            </a:extLst>
          </p:cNvPr>
          <p:cNvSpPr>
            <a:spLocks noGrp="1"/>
          </p:cNvSpPr>
          <p:nvPr>
            <p:ph type="title"/>
          </p:nvPr>
        </p:nvSpPr>
        <p:spPr>
          <a:xfrm>
            <a:off x="684000" y="504000"/>
            <a:ext cx="3599968" cy="569407"/>
          </a:xfrm>
        </p:spPr>
        <p:txBody>
          <a:bodyPr anchor="t" anchorCtr="0"/>
          <a:lstStyle/>
          <a:p>
            <a:r>
              <a:rPr lang="sv-SE"/>
              <a:t>Klicka här för att ändra mall för rubrikformat</a:t>
            </a:r>
            <a:endParaRPr lang="sv-SE" dirty="0"/>
          </a:p>
        </p:txBody>
      </p:sp>
      <p:sp>
        <p:nvSpPr>
          <p:cNvPr id="8" name="Date Placeholder 1">
            <a:extLst>
              <a:ext uri="{FF2B5EF4-FFF2-40B4-BE49-F238E27FC236}">
                <a16:creationId xmlns:a16="http://schemas.microsoft.com/office/drawing/2014/main" id="{A0FE5383-C372-134F-8210-1D883B75F78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4CF0BBC-8FC0-441C-930E-CBB877933069}" type="datetime1">
              <a:rPr lang="sv-SE" smtClean="0"/>
              <a:t>2026-04-16</a:t>
            </a:fld>
            <a:endParaRPr lang="sv-SE" dirty="0"/>
          </a:p>
        </p:txBody>
      </p:sp>
      <p:sp>
        <p:nvSpPr>
          <p:cNvPr id="13" name="Platshållare för bildnummer 2">
            <a:extLst>
              <a:ext uri="{FF2B5EF4-FFF2-40B4-BE49-F238E27FC236}">
                <a16:creationId xmlns:a16="http://schemas.microsoft.com/office/drawing/2014/main" id="{7C6CC35A-F333-4240-BEDC-652A0C2AEFFE}"/>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5CFFCCBA-CE73-DA43-B0F1-D88E5CFD947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70981333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or bild">
    <p:spTree>
      <p:nvGrpSpPr>
        <p:cNvPr id="1" name=""/>
        <p:cNvGrpSpPr/>
        <p:nvPr/>
      </p:nvGrpSpPr>
      <p:grpSpPr>
        <a:xfrm>
          <a:off x="0" y="0"/>
          <a:ext cx="0" cy="0"/>
          <a:chOff x="0" y="0"/>
          <a:chExt cx="0" cy="0"/>
        </a:xfrm>
      </p:grpSpPr>
      <p:sp>
        <p:nvSpPr>
          <p:cNvPr id="11" name="Platshållare för bild 10"/>
          <p:cNvSpPr>
            <a:spLocks noGrp="1"/>
          </p:cNvSpPr>
          <p:nvPr>
            <p:ph type="pic" sz="quarter" idx="13" hasCustomPrompt="1"/>
          </p:nvPr>
        </p:nvSpPr>
        <p:spPr>
          <a:xfrm>
            <a:off x="0" y="0"/>
            <a:ext cx="9144000" cy="4876006"/>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8" name="Date Placeholder 1">
            <a:extLst>
              <a:ext uri="{FF2B5EF4-FFF2-40B4-BE49-F238E27FC236}">
                <a16:creationId xmlns:a16="http://schemas.microsoft.com/office/drawing/2014/main" id="{D04FB68E-6328-314E-AACB-B21926440D3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91DE97D0-2227-4AE1-8CEF-C28BDFB29BFC}" type="datetime1">
              <a:rPr lang="sv-SE" smtClean="0"/>
              <a:t>2026-04-16</a:t>
            </a:fld>
            <a:endParaRPr lang="sv-SE" dirty="0"/>
          </a:p>
        </p:txBody>
      </p:sp>
      <p:sp>
        <p:nvSpPr>
          <p:cNvPr id="9" name="Platshållare för bildnummer 2">
            <a:extLst>
              <a:ext uri="{FF2B5EF4-FFF2-40B4-BE49-F238E27FC236}">
                <a16:creationId xmlns:a16="http://schemas.microsoft.com/office/drawing/2014/main" id="{C9DFB709-DAAD-A449-96E7-87EE897B03C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7274153-566F-E544-9A4D-13827D5ABCF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07501741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re bilder">
    <p:spTree>
      <p:nvGrpSpPr>
        <p:cNvPr id="1" name=""/>
        <p:cNvGrpSpPr/>
        <p:nvPr/>
      </p:nvGrpSpPr>
      <p:grpSpPr>
        <a:xfrm>
          <a:off x="0" y="0"/>
          <a:ext cx="0" cy="0"/>
          <a:chOff x="0" y="0"/>
          <a:chExt cx="0" cy="0"/>
        </a:xfrm>
      </p:grpSpPr>
      <p:sp>
        <p:nvSpPr>
          <p:cNvPr id="17" name="Platshållare för bild 2"/>
          <p:cNvSpPr>
            <a:spLocks noGrp="1"/>
          </p:cNvSpPr>
          <p:nvPr>
            <p:ph type="pic" idx="22" hasCustomPrompt="1"/>
          </p:nvPr>
        </p:nvSpPr>
        <p:spPr>
          <a:xfrm>
            <a:off x="4170373" y="2511073"/>
            <a:ext cx="4971600" cy="2364933"/>
          </a:xfrm>
          <a:custGeom>
            <a:avLst/>
            <a:gdLst>
              <a:gd name="connsiteX0" fmla="*/ 0 w 4461060"/>
              <a:gd name="connsiteY0" fmla="*/ 0 h 2527200"/>
              <a:gd name="connsiteX1" fmla="*/ 4461060 w 4461060"/>
              <a:gd name="connsiteY1" fmla="*/ 0 h 2527200"/>
              <a:gd name="connsiteX2" fmla="*/ 4461060 w 4461060"/>
              <a:gd name="connsiteY2" fmla="*/ 2527200 h 2527200"/>
              <a:gd name="connsiteX3" fmla="*/ 0 w 4461060"/>
              <a:gd name="connsiteY3" fmla="*/ 2527200 h 2527200"/>
              <a:gd name="connsiteX4" fmla="*/ 0 w 4461060"/>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504749 w 4965809"/>
              <a:gd name="connsiteY0" fmla="*/ 0 h 2527200"/>
              <a:gd name="connsiteX1" fmla="*/ 4965809 w 4965809"/>
              <a:gd name="connsiteY1" fmla="*/ 0 h 2527200"/>
              <a:gd name="connsiteX2" fmla="*/ 4965809 w 4965809"/>
              <a:gd name="connsiteY2" fmla="*/ 2527200 h 2527200"/>
              <a:gd name="connsiteX3" fmla="*/ 0 w 4965809"/>
              <a:gd name="connsiteY3" fmla="*/ 2527200 h 2527200"/>
              <a:gd name="connsiteX4" fmla="*/ 504749 w 4965809"/>
              <a:gd name="connsiteY4" fmla="*/ 0 h 2527200"/>
              <a:gd name="connsiteX0" fmla="*/ 473487 w 4965809"/>
              <a:gd name="connsiteY0" fmla="*/ 0 h 2527200"/>
              <a:gd name="connsiteX1" fmla="*/ 4965809 w 4965809"/>
              <a:gd name="connsiteY1" fmla="*/ 0 h 2527200"/>
              <a:gd name="connsiteX2" fmla="*/ 4965809 w 4965809"/>
              <a:gd name="connsiteY2" fmla="*/ 2527200 h 2527200"/>
              <a:gd name="connsiteX3" fmla="*/ 0 w 4965809"/>
              <a:gd name="connsiteY3" fmla="*/ 2527200 h 2527200"/>
              <a:gd name="connsiteX4" fmla="*/ 473487 w 4965809"/>
              <a:gd name="connsiteY4" fmla="*/ 0 h 2527200"/>
              <a:gd name="connsiteX0" fmla="*/ 473487 w 4965809"/>
              <a:gd name="connsiteY0" fmla="*/ 0 h 2649964"/>
              <a:gd name="connsiteX1" fmla="*/ 4965809 w 4965809"/>
              <a:gd name="connsiteY1" fmla="*/ 0 h 2649964"/>
              <a:gd name="connsiteX2" fmla="*/ 4965809 w 4965809"/>
              <a:gd name="connsiteY2" fmla="*/ 2527200 h 2649964"/>
              <a:gd name="connsiteX3" fmla="*/ 0 w 4965809"/>
              <a:gd name="connsiteY3" fmla="*/ 2649964 h 2649964"/>
              <a:gd name="connsiteX4" fmla="*/ 473487 w 4965809"/>
              <a:gd name="connsiteY4" fmla="*/ 0 h 2649964"/>
              <a:gd name="connsiteX0" fmla="*/ 473487 w 4965809"/>
              <a:gd name="connsiteY0" fmla="*/ 0 h 2667504"/>
              <a:gd name="connsiteX1" fmla="*/ 4965809 w 4965809"/>
              <a:gd name="connsiteY1" fmla="*/ 0 h 2667504"/>
              <a:gd name="connsiteX2" fmla="*/ 4950178 w 4965809"/>
              <a:gd name="connsiteY2" fmla="*/ 2667504 h 2667504"/>
              <a:gd name="connsiteX3" fmla="*/ 0 w 4965809"/>
              <a:gd name="connsiteY3" fmla="*/ 2649964 h 2667504"/>
              <a:gd name="connsiteX4" fmla="*/ 473487 w 4965809"/>
              <a:gd name="connsiteY4" fmla="*/ 0 h 2667504"/>
              <a:gd name="connsiteX0" fmla="*/ 473487 w 4965809"/>
              <a:gd name="connsiteY0" fmla="*/ 0 h 2658734"/>
              <a:gd name="connsiteX1" fmla="*/ 4965809 w 4965809"/>
              <a:gd name="connsiteY1" fmla="*/ 0 h 2658734"/>
              <a:gd name="connsiteX2" fmla="*/ 4950178 w 4965809"/>
              <a:gd name="connsiteY2" fmla="*/ 2658734 h 2658734"/>
              <a:gd name="connsiteX3" fmla="*/ 0 w 4965809"/>
              <a:gd name="connsiteY3" fmla="*/ 2649964 h 2658734"/>
              <a:gd name="connsiteX4" fmla="*/ 473487 w 4965809"/>
              <a:gd name="connsiteY4" fmla="*/ 0 h 2658734"/>
              <a:gd name="connsiteX0" fmla="*/ 481303 w 4973625"/>
              <a:gd name="connsiteY0" fmla="*/ 0 h 2667501"/>
              <a:gd name="connsiteX1" fmla="*/ 4973625 w 4973625"/>
              <a:gd name="connsiteY1" fmla="*/ 0 h 2667501"/>
              <a:gd name="connsiteX2" fmla="*/ 4957994 w 4973625"/>
              <a:gd name="connsiteY2" fmla="*/ 2658734 h 2667501"/>
              <a:gd name="connsiteX3" fmla="*/ 0 w 4973625"/>
              <a:gd name="connsiteY3" fmla="*/ 2667501 h 2667501"/>
              <a:gd name="connsiteX4" fmla="*/ 481303 w 4973625"/>
              <a:gd name="connsiteY4" fmla="*/ 0 h 2667501"/>
              <a:gd name="connsiteX0" fmla="*/ 496934 w 4973625"/>
              <a:gd name="connsiteY0" fmla="*/ 0 h 2676269"/>
              <a:gd name="connsiteX1" fmla="*/ 4973625 w 4973625"/>
              <a:gd name="connsiteY1" fmla="*/ 8768 h 2676269"/>
              <a:gd name="connsiteX2" fmla="*/ 4957994 w 4973625"/>
              <a:gd name="connsiteY2" fmla="*/ 2667502 h 2676269"/>
              <a:gd name="connsiteX3" fmla="*/ 0 w 4973625"/>
              <a:gd name="connsiteY3" fmla="*/ 2676269 h 2676269"/>
              <a:gd name="connsiteX4" fmla="*/ 496934 w 4973625"/>
              <a:gd name="connsiteY4" fmla="*/ 0 h 2676269"/>
              <a:gd name="connsiteX0" fmla="*/ 496934 w 4965809"/>
              <a:gd name="connsiteY0" fmla="*/ 0 h 2676269"/>
              <a:gd name="connsiteX1" fmla="*/ 4965809 w 4965809"/>
              <a:gd name="connsiteY1" fmla="*/ 0 h 2676269"/>
              <a:gd name="connsiteX2" fmla="*/ 4957994 w 4965809"/>
              <a:gd name="connsiteY2" fmla="*/ 2667502 h 2676269"/>
              <a:gd name="connsiteX3" fmla="*/ 0 w 4965809"/>
              <a:gd name="connsiteY3" fmla="*/ 2676269 h 2676269"/>
              <a:gd name="connsiteX4" fmla="*/ 496934 w 4965809"/>
              <a:gd name="connsiteY4" fmla="*/ 0 h 2676269"/>
              <a:gd name="connsiteX0" fmla="*/ 496934 w 4965809"/>
              <a:gd name="connsiteY0" fmla="*/ 0 h 2676270"/>
              <a:gd name="connsiteX1" fmla="*/ 4965809 w 4965809"/>
              <a:gd name="connsiteY1" fmla="*/ 0 h 2676270"/>
              <a:gd name="connsiteX2" fmla="*/ 4957994 w 4965809"/>
              <a:gd name="connsiteY2" fmla="*/ 2676270 h 2676270"/>
              <a:gd name="connsiteX3" fmla="*/ 0 w 4965809"/>
              <a:gd name="connsiteY3" fmla="*/ 2676269 h 2676270"/>
              <a:gd name="connsiteX4" fmla="*/ 496934 w 4965809"/>
              <a:gd name="connsiteY4" fmla="*/ 0 h 2676270"/>
              <a:gd name="connsiteX0" fmla="*/ 490171 w 4965809"/>
              <a:gd name="connsiteY0" fmla="*/ 22799 h 2676270"/>
              <a:gd name="connsiteX1" fmla="*/ 4965809 w 4965809"/>
              <a:gd name="connsiteY1" fmla="*/ 0 h 2676270"/>
              <a:gd name="connsiteX2" fmla="*/ 4957994 w 4965809"/>
              <a:gd name="connsiteY2" fmla="*/ 2676270 h 2676270"/>
              <a:gd name="connsiteX3" fmla="*/ 0 w 4965809"/>
              <a:gd name="connsiteY3" fmla="*/ 2676269 h 2676270"/>
              <a:gd name="connsiteX4" fmla="*/ 490171 w 4965809"/>
              <a:gd name="connsiteY4" fmla="*/ 22799 h 2676270"/>
              <a:gd name="connsiteX0" fmla="*/ 469883 w 4965809"/>
              <a:gd name="connsiteY0" fmla="*/ 22799 h 2676270"/>
              <a:gd name="connsiteX1" fmla="*/ 4965809 w 4965809"/>
              <a:gd name="connsiteY1" fmla="*/ 0 h 2676270"/>
              <a:gd name="connsiteX2" fmla="*/ 4957994 w 4965809"/>
              <a:gd name="connsiteY2" fmla="*/ 2676270 h 2676270"/>
              <a:gd name="connsiteX3" fmla="*/ 0 w 4965809"/>
              <a:gd name="connsiteY3" fmla="*/ 2676269 h 2676270"/>
              <a:gd name="connsiteX4" fmla="*/ 469883 w 4965809"/>
              <a:gd name="connsiteY4" fmla="*/ 22799 h 2676270"/>
              <a:gd name="connsiteX0" fmla="*/ 469883 w 4959044"/>
              <a:gd name="connsiteY0" fmla="*/ 0 h 2653471"/>
              <a:gd name="connsiteX1" fmla="*/ 4952283 w 4959044"/>
              <a:gd name="connsiteY1" fmla="*/ 0 h 2653471"/>
              <a:gd name="connsiteX2" fmla="*/ 4957994 w 4959044"/>
              <a:gd name="connsiteY2" fmla="*/ 2653471 h 2653471"/>
              <a:gd name="connsiteX3" fmla="*/ 0 w 4959044"/>
              <a:gd name="connsiteY3" fmla="*/ 2653470 h 2653471"/>
              <a:gd name="connsiteX4" fmla="*/ 469883 w 4959044"/>
              <a:gd name="connsiteY4" fmla="*/ 0 h 2653471"/>
              <a:gd name="connsiteX0" fmla="*/ 469883 w 4972572"/>
              <a:gd name="connsiteY0" fmla="*/ 7599 h 2661070"/>
              <a:gd name="connsiteX1" fmla="*/ 4972572 w 4972572"/>
              <a:gd name="connsiteY1" fmla="*/ 0 h 2661070"/>
              <a:gd name="connsiteX2" fmla="*/ 4957994 w 4972572"/>
              <a:gd name="connsiteY2" fmla="*/ 2661070 h 2661070"/>
              <a:gd name="connsiteX3" fmla="*/ 0 w 4972572"/>
              <a:gd name="connsiteY3" fmla="*/ 2661069 h 2661070"/>
              <a:gd name="connsiteX4" fmla="*/ 469883 w 4972572"/>
              <a:gd name="connsiteY4" fmla="*/ 7599 h 2661070"/>
              <a:gd name="connsiteX0" fmla="*/ 469883 w 4959630"/>
              <a:gd name="connsiteY0" fmla="*/ 0 h 2653471"/>
              <a:gd name="connsiteX1" fmla="*/ 4959047 w 4959630"/>
              <a:gd name="connsiteY1" fmla="*/ 7601 h 2653471"/>
              <a:gd name="connsiteX2" fmla="*/ 4957994 w 4959630"/>
              <a:gd name="connsiteY2" fmla="*/ 2653471 h 2653471"/>
              <a:gd name="connsiteX3" fmla="*/ 0 w 4959630"/>
              <a:gd name="connsiteY3" fmla="*/ 2653470 h 2653471"/>
              <a:gd name="connsiteX4" fmla="*/ 469883 w 4959630"/>
              <a:gd name="connsiteY4" fmla="*/ 0 h 2653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9630" h="2653471">
                <a:moveTo>
                  <a:pt x="469883" y="0"/>
                </a:moveTo>
                <a:lnTo>
                  <a:pt x="4959047" y="7601"/>
                </a:lnTo>
                <a:cubicBezTo>
                  <a:pt x="4953837" y="896769"/>
                  <a:pt x="4963204" y="1764303"/>
                  <a:pt x="4957994" y="2653471"/>
                </a:cubicBezTo>
                <a:lnTo>
                  <a:pt x="0" y="2653470"/>
                </a:lnTo>
                <a:lnTo>
                  <a:pt x="469883" y="0"/>
                </a:lnTo>
                <a:close/>
              </a:path>
            </a:pathLst>
          </a:cu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6" name="Platshållare för bild 7">
            <a:extLst>
              <a:ext uri="{FF2B5EF4-FFF2-40B4-BE49-F238E27FC236}">
                <a16:creationId xmlns:a16="http://schemas.microsoft.com/office/drawing/2014/main" id="{B56819B3-5642-3544-81C9-3725283DE1CE}"/>
              </a:ext>
            </a:extLst>
          </p:cNvPr>
          <p:cNvSpPr>
            <a:spLocks noGrp="1"/>
          </p:cNvSpPr>
          <p:nvPr>
            <p:ph type="pic" sz="quarter" idx="17" hasCustomPrompt="1"/>
          </p:nvPr>
        </p:nvSpPr>
        <p:spPr>
          <a:xfrm>
            <a:off x="1" y="-25526"/>
            <a:ext cx="5039217" cy="4901532"/>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1576" h="4901532">
                <a:moveTo>
                  <a:pt x="0" y="0"/>
                </a:moveTo>
                <a:lnTo>
                  <a:pt x="5121576" y="0"/>
                </a:lnTo>
                <a:lnTo>
                  <a:pt x="4118677" y="4901532"/>
                </a:lnTo>
                <a:lnTo>
                  <a:pt x="0" y="4901532"/>
                </a:lnTo>
                <a:lnTo>
                  <a:pt x="0" y="0"/>
                </a:lnTo>
                <a:close/>
              </a:path>
            </a:pathLst>
          </a:custGeom>
          <a:solidFill>
            <a:schemeClr val="bg1">
              <a:lumMod val="9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8" name="Platshållare för bild 2"/>
          <p:cNvSpPr>
            <a:spLocks noGrp="1"/>
          </p:cNvSpPr>
          <p:nvPr>
            <p:ph type="pic" idx="13" hasCustomPrompt="1"/>
          </p:nvPr>
        </p:nvSpPr>
        <p:spPr>
          <a:xfrm>
            <a:off x="4667012" y="-39558"/>
            <a:ext cx="4485250" cy="2452327"/>
          </a:xfrm>
          <a:custGeom>
            <a:avLst/>
            <a:gdLst>
              <a:gd name="connsiteX0" fmla="*/ 0 w 4461060"/>
              <a:gd name="connsiteY0" fmla="*/ 0 h 2527200"/>
              <a:gd name="connsiteX1" fmla="*/ 4461060 w 4461060"/>
              <a:gd name="connsiteY1" fmla="*/ 0 h 2527200"/>
              <a:gd name="connsiteX2" fmla="*/ 4461060 w 4461060"/>
              <a:gd name="connsiteY2" fmla="*/ 2527200 h 2527200"/>
              <a:gd name="connsiteX3" fmla="*/ 0 w 4461060"/>
              <a:gd name="connsiteY3" fmla="*/ 2527200 h 2527200"/>
              <a:gd name="connsiteX4" fmla="*/ 0 w 4461060"/>
              <a:gd name="connsiteY4" fmla="*/ 0 h 2527200"/>
              <a:gd name="connsiteX0" fmla="*/ 475488 w 4461060"/>
              <a:gd name="connsiteY0" fmla="*/ 0 h 2534515"/>
              <a:gd name="connsiteX1" fmla="*/ 4461060 w 4461060"/>
              <a:gd name="connsiteY1" fmla="*/ 7315 h 2534515"/>
              <a:gd name="connsiteX2" fmla="*/ 4461060 w 4461060"/>
              <a:gd name="connsiteY2" fmla="*/ 2534515 h 2534515"/>
              <a:gd name="connsiteX3" fmla="*/ 0 w 4461060"/>
              <a:gd name="connsiteY3" fmla="*/ 2534515 h 2534515"/>
              <a:gd name="connsiteX4" fmla="*/ 475488 w 4461060"/>
              <a:gd name="connsiteY4" fmla="*/ 0 h 2534515"/>
              <a:gd name="connsiteX0" fmla="*/ 495808 w 4481380"/>
              <a:gd name="connsiteY0" fmla="*/ 0 h 2541544"/>
              <a:gd name="connsiteX1" fmla="*/ 4481380 w 4481380"/>
              <a:gd name="connsiteY1" fmla="*/ 7315 h 2541544"/>
              <a:gd name="connsiteX2" fmla="*/ 4481380 w 4481380"/>
              <a:gd name="connsiteY2" fmla="*/ 2534515 h 2541544"/>
              <a:gd name="connsiteX3" fmla="*/ 0 w 4481380"/>
              <a:gd name="connsiteY3" fmla="*/ 2541544 h 2541544"/>
              <a:gd name="connsiteX4" fmla="*/ 495808 w 4481380"/>
              <a:gd name="connsiteY4" fmla="*/ 0 h 2541544"/>
              <a:gd name="connsiteX0" fmla="*/ 475488 w 4461060"/>
              <a:gd name="connsiteY0" fmla="*/ 0 h 2534516"/>
              <a:gd name="connsiteX1" fmla="*/ 4461060 w 4461060"/>
              <a:gd name="connsiteY1" fmla="*/ 7315 h 2534516"/>
              <a:gd name="connsiteX2" fmla="*/ 4461060 w 4461060"/>
              <a:gd name="connsiteY2" fmla="*/ 2534515 h 2534516"/>
              <a:gd name="connsiteX3" fmla="*/ 0 w 4461060"/>
              <a:gd name="connsiteY3" fmla="*/ 2534516 h 2534516"/>
              <a:gd name="connsiteX4" fmla="*/ 475488 w 4461060"/>
              <a:gd name="connsiteY4" fmla="*/ 0 h 2534516"/>
              <a:gd name="connsiteX0" fmla="*/ 475488 w 4461060"/>
              <a:gd name="connsiteY0" fmla="*/ 14412 h 2548928"/>
              <a:gd name="connsiteX1" fmla="*/ 4461060 w 4461060"/>
              <a:gd name="connsiteY1" fmla="*/ 0 h 2548928"/>
              <a:gd name="connsiteX2" fmla="*/ 4461060 w 4461060"/>
              <a:gd name="connsiteY2" fmla="*/ 2548927 h 2548928"/>
              <a:gd name="connsiteX3" fmla="*/ 0 w 4461060"/>
              <a:gd name="connsiteY3" fmla="*/ 2548928 h 2548928"/>
              <a:gd name="connsiteX4" fmla="*/ 475488 w 4461060"/>
              <a:gd name="connsiteY4" fmla="*/ 14412 h 2548928"/>
              <a:gd name="connsiteX0" fmla="*/ 475488 w 4465293"/>
              <a:gd name="connsiteY0" fmla="*/ 0 h 2534516"/>
              <a:gd name="connsiteX1" fmla="*/ 4465293 w 4465293"/>
              <a:gd name="connsiteY1" fmla="*/ 3158 h 2534516"/>
              <a:gd name="connsiteX2" fmla="*/ 4461060 w 4465293"/>
              <a:gd name="connsiteY2" fmla="*/ 2534515 h 2534516"/>
              <a:gd name="connsiteX3" fmla="*/ 0 w 4465293"/>
              <a:gd name="connsiteY3" fmla="*/ 2534516 h 2534516"/>
              <a:gd name="connsiteX4" fmla="*/ 475488 w 4465293"/>
              <a:gd name="connsiteY4" fmla="*/ 0 h 2534516"/>
              <a:gd name="connsiteX0" fmla="*/ 475488 w 4465293"/>
              <a:gd name="connsiteY0" fmla="*/ 10019 h 2544535"/>
              <a:gd name="connsiteX1" fmla="*/ 4465293 w 4465293"/>
              <a:gd name="connsiteY1" fmla="*/ 0 h 2544535"/>
              <a:gd name="connsiteX2" fmla="*/ 4461060 w 4465293"/>
              <a:gd name="connsiteY2" fmla="*/ 2544534 h 2544535"/>
              <a:gd name="connsiteX3" fmla="*/ 0 w 4465293"/>
              <a:gd name="connsiteY3" fmla="*/ 2544535 h 2544535"/>
              <a:gd name="connsiteX4" fmla="*/ 475488 w 4465293"/>
              <a:gd name="connsiteY4" fmla="*/ 10019 h 2544535"/>
              <a:gd name="connsiteX0" fmla="*/ 479722 w 4465293"/>
              <a:gd name="connsiteY0" fmla="*/ 1234 h 2544535"/>
              <a:gd name="connsiteX1" fmla="*/ 4465293 w 4465293"/>
              <a:gd name="connsiteY1" fmla="*/ 0 h 2544535"/>
              <a:gd name="connsiteX2" fmla="*/ 4461060 w 4465293"/>
              <a:gd name="connsiteY2" fmla="*/ 2544534 h 2544535"/>
              <a:gd name="connsiteX3" fmla="*/ 0 w 4465293"/>
              <a:gd name="connsiteY3" fmla="*/ 2544535 h 2544535"/>
              <a:gd name="connsiteX4" fmla="*/ 479722 w 4465293"/>
              <a:gd name="connsiteY4" fmla="*/ 1234 h 2544535"/>
              <a:gd name="connsiteX0" fmla="*/ 492422 w 4477993"/>
              <a:gd name="connsiteY0" fmla="*/ 1234 h 2544535"/>
              <a:gd name="connsiteX1" fmla="*/ 4477993 w 4477993"/>
              <a:gd name="connsiteY1" fmla="*/ 0 h 2544535"/>
              <a:gd name="connsiteX2" fmla="*/ 4473760 w 4477993"/>
              <a:gd name="connsiteY2" fmla="*/ 2544534 h 2544535"/>
              <a:gd name="connsiteX3" fmla="*/ 0 w 4477993"/>
              <a:gd name="connsiteY3" fmla="*/ 2544535 h 2544535"/>
              <a:gd name="connsiteX4" fmla="*/ 492422 w 4477993"/>
              <a:gd name="connsiteY4" fmla="*/ 1234 h 2544535"/>
              <a:gd name="connsiteX0" fmla="*/ 475489 w 4477993"/>
              <a:gd name="connsiteY0" fmla="*/ 1234 h 2544535"/>
              <a:gd name="connsiteX1" fmla="*/ 4477993 w 4477993"/>
              <a:gd name="connsiteY1" fmla="*/ 0 h 2544535"/>
              <a:gd name="connsiteX2" fmla="*/ 4473760 w 4477993"/>
              <a:gd name="connsiteY2" fmla="*/ 2544534 h 2544535"/>
              <a:gd name="connsiteX3" fmla="*/ 0 w 4477993"/>
              <a:gd name="connsiteY3" fmla="*/ 2544535 h 2544535"/>
              <a:gd name="connsiteX4" fmla="*/ 475489 w 4477993"/>
              <a:gd name="connsiteY4" fmla="*/ 1234 h 2544535"/>
              <a:gd name="connsiteX0" fmla="*/ 482746 w 4485250"/>
              <a:gd name="connsiteY0" fmla="*/ 1234 h 2544535"/>
              <a:gd name="connsiteX1" fmla="*/ 4485250 w 4485250"/>
              <a:gd name="connsiteY1" fmla="*/ 0 h 2544535"/>
              <a:gd name="connsiteX2" fmla="*/ 4481017 w 4485250"/>
              <a:gd name="connsiteY2" fmla="*/ 2544534 h 2544535"/>
              <a:gd name="connsiteX3" fmla="*/ 0 w 4485250"/>
              <a:gd name="connsiteY3" fmla="*/ 2544535 h 2544535"/>
              <a:gd name="connsiteX4" fmla="*/ 482746 w 4485250"/>
              <a:gd name="connsiteY4" fmla="*/ 1234 h 2544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5250" h="2544535">
                <a:moveTo>
                  <a:pt x="482746" y="1234"/>
                </a:moveTo>
                <a:lnTo>
                  <a:pt x="4485250" y="0"/>
                </a:lnTo>
                <a:lnTo>
                  <a:pt x="4481017" y="2544534"/>
                </a:lnTo>
                <a:lnTo>
                  <a:pt x="0" y="2544535"/>
                </a:lnTo>
                <a:lnTo>
                  <a:pt x="482746" y="1234"/>
                </a:lnTo>
                <a:close/>
              </a:path>
            </a:pathLst>
          </a:cu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Date Placeholder 1">
            <a:extLst>
              <a:ext uri="{FF2B5EF4-FFF2-40B4-BE49-F238E27FC236}">
                <a16:creationId xmlns:a16="http://schemas.microsoft.com/office/drawing/2014/main" id="{60E9A196-ADBB-854B-82F6-C1A0EF0963A8}"/>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23551628-4CD2-4773-AC45-B0968172DA75}" type="datetime1">
              <a:rPr lang="sv-SE" smtClean="0"/>
              <a:t>2026-04-16</a:t>
            </a:fld>
            <a:endParaRPr lang="sv-SE" dirty="0"/>
          </a:p>
        </p:txBody>
      </p:sp>
      <p:sp>
        <p:nvSpPr>
          <p:cNvPr id="13" name="Platshållare för bildnummer 2">
            <a:extLst>
              <a:ext uri="{FF2B5EF4-FFF2-40B4-BE49-F238E27FC236}">
                <a16:creationId xmlns:a16="http://schemas.microsoft.com/office/drawing/2014/main" id="{0A1CAC47-5F1A-624A-99D3-B377D57BC367}"/>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115B827B-8A32-B141-B41F-8CAC83280464}"/>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98462709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yra bilder ">
    <p:spTree>
      <p:nvGrpSpPr>
        <p:cNvPr id="1" name=""/>
        <p:cNvGrpSpPr/>
        <p:nvPr/>
      </p:nvGrpSpPr>
      <p:grpSpPr>
        <a:xfrm>
          <a:off x="0" y="0"/>
          <a:ext cx="0" cy="0"/>
          <a:chOff x="0" y="0"/>
          <a:chExt cx="0" cy="0"/>
        </a:xfrm>
      </p:grpSpPr>
      <p:sp>
        <p:nvSpPr>
          <p:cNvPr id="12" name="Platshållare för bild 2"/>
          <p:cNvSpPr>
            <a:spLocks noGrp="1"/>
          </p:cNvSpPr>
          <p:nvPr>
            <p:ph type="pic" idx="14" hasCustomPrompt="1"/>
          </p:nvPr>
        </p:nvSpPr>
        <p:spPr>
          <a:xfrm>
            <a:off x="0" y="2404495"/>
            <a:ext cx="2952000" cy="2471511"/>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0" name="Platshållare för bild 2"/>
          <p:cNvSpPr>
            <a:spLocks noGrp="1"/>
          </p:cNvSpPr>
          <p:nvPr>
            <p:ph type="pic" idx="22" hasCustomPrompt="1"/>
          </p:nvPr>
        </p:nvSpPr>
        <p:spPr>
          <a:xfrm>
            <a:off x="6182970" y="2404495"/>
            <a:ext cx="2952000" cy="2471511"/>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1" name="Platshållare för bild 2"/>
          <p:cNvSpPr>
            <a:spLocks noGrp="1"/>
          </p:cNvSpPr>
          <p:nvPr>
            <p:ph type="pic" idx="23" hasCustomPrompt="1"/>
          </p:nvPr>
        </p:nvSpPr>
        <p:spPr>
          <a:xfrm>
            <a:off x="3078000" y="2404495"/>
            <a:ext cx="2988000" cy="2471511"/>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1" name="Platshållare för bild 2"/>
          <p:cNvSpPr>
            <a:spLocks noGrp="1"/>
          </p:cNvSpPr>
          <p:nvPr>
            <p:ph type="pic" idx="13" hasCustomPrompt="1"/>
          </p:nvPr>
        </p:nvSpPr>
        <p:spPr>
          <a:xfrm>
            <a:off x="0" y="-25526"/>
            <a:ext cx="9144000" cy="2323570"/>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Date Placeholder 1">
            <a:extLst>
              <a:ext uri="{FF2B5EF4-FFF2-40B4-BE49-F238E27FC236}">
                <a16:creationId xmlns:a16="http://schemas.microsoft.com/office/drawing/2014/main" id="{BDA3E8C6-7F97-7F46-B601-5D9F52270D7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896AD05-8048-44D0-B370-578FBCF93FB9}" type="datetime1">
              <a:rPr lang="sv-SE" smtClean="0"/>
              <a:t>2026-04-16</a:t>
            </a:fld>
            <a:endParaRPr lang="sv-SE" dirty="0"/>
          </a:p>
        </p:txBody>
      </p:sp>
      <p:sp>
        <p:nvSpPr>
          <p:cNvPr id="13" name="Platshållare för bildnummer 2">
            <a:extLst>
              <a:ext uri="{FF2B5EF4-FFF2-40B4-BE49-F238E27FC236}">
                <a16:creationId xmlns:a16="http://schemas.microsoft.com/office/drawing/2014/main" id="{3C88FDC8-F410-2B43-BC53-86C1DC7B8128}"/>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A0AF494C-C2CF-7547-9104-C4754C198065}"/>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409929620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ubrik och tre bilder">
    <p:spTree>
      <p:nvGrpSpPr>
        <p:cNvPr id="1" name=""/>
        <p:cNvGrpSpPr/>
        <p:nvPr/>
      </p:nvGrpSpPr>
      <p:grpSpPr>
        <a:xfrm>
          <a:off x="0" y="0"/>
          <a:ext cx="0" cy="0"/>
          <a:chOff x="0" y="0"/>
          <a:chExt cx="0" cy="0"/>
        </a:xfrm>
      </p:grpSpPr>
      <p:sp>
        <p:nvSpPr>
          <p:cNvPr id="12" name="Platshållare för bild 2"/>
          <p:cNvSpPr>
            <a:spLocks noGrp="1"/>
          </p:cNvSpPr>
          <p:nvPr>
            <p:ph type="pic" idx="14" hasCustomPrompt="1"/>
          </p:nvPr>
        </p:nvSpPr>
        <p:spPr>
          <a:xfrm>
            <a:off x="0" y="2042169"/>
            <a:ext cx="2988000" cy="2833837"/>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0" name="Platshållare för bild 2"/>
          <p:cNvSpPr>
            <a:spLocks noGrp="1"/>
          </p:cNvSpPr>
          <p:nvPr>
            <p:ph type="pic" idx="22" hasCustomPrompt="1"/>
          </p:nvPr>
        </p:nvSpPr>
        <p:spPr>
          <a:xfrm>
            <a:off x="6156000" y="2042169"/>
            <a:ext cx="2988000" cy="2833837"/>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1" name="Platshållare för bild 2"/>
          <p:cNvSpPr>
            <a:spLocks noGrp="1"/>
          </p:cNvSpPr>
          <p:nvPr>
            <p:ph type="pic" idx="23" hasCustomPrompt="1"/>
          </p:nvPr>
        </p:nvSpPr>
        <p:spPr>
          <a:xfrm>
            <a:off x="3078000" y="2042169"/>
            <a:ext cx="2988000" cy="2833837"/>
          </a:xfrm>
          <a:prstGeom prst="rect">
            <a:avLst/>
          </a:prstGeom>
          <a:solidFill>
            <a:schemeClr val="bg1">
              <a:lumMod val="9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5" name="Rubrik 2">
            <a:extLst>
              <a:ext uri="{FF2B5EF4-FFF2-40B4-BE49-F238E27FC236}">
                <a16:creationId xmlns:a16="http://schemas.microsoft.com/office/drawing/2014/main" id="{C49C3724-8070-F842-B31B-36A4963D1590}"/>
              </a:ext>
            </a:extLst>
          </p:cNvPr>
          <p:cNvSpPr>
            <a:spLocks noGrp="1"/>
          </p:cNvSpPr>
          <p:nvPr>
            <p:ph type="title"/>
          </p:nvPr>
        </p:nvSpPr>
        <p:spPr>
          <a:xfrm>
            <a:off x="611560" y="561307"/>
            <a:ext cx="7920880" cy="612308"/>
          </a:xfrm>
        </p:spPr>
        <p:txBody>
          <a:bodyPr/>
          <a:lstStyle>
            <a:lvl1pPr algn="ctr">
              <a:defRPr/>
            </a:lvl1pPr>
          </a:lstStyle>
          <a:p>
            <a:r>
              <a:rPr lang="sv-SE"/>
              <a:t>Klicka här för att ändra mall för rubrikformat</a:t>
            </a:r>
            <a:endParaRPr lang="sv-SE" dirty="0"/>
          </a:p>
        </p:txBody>
      </p:sp>
      <p:sp>
        <p:nvSpPr>
          <p:cNvPr id="10" name="Platshållare för text 14">
            <a:extLst>
              <a:ext uri="{FF2B5EF4-FFF2-40B4-BE49-F238E27FC236}">
                <a16:creationId xmlns:a16="http://schemas.microsoft.com/office/drawing/2014/main" id="{BE8CCE30-3394-A348-BE98-DAB5C200856E}"/>
              </a:ext>
            </a:extLst>
          </p:cNvPr>
          <p:cNvSpPr>
            <a:spLocks noGrp="1"/>
          </p:cNvSpPr>
          <p:nvPr>
            <p:ph type="body" sz="quarter" idx="27" hasCustomPrompt="1"/>
          </p:nvPr>
        </p:nvSpPr>
        <p:spPr>
          <a:xfrm>
            <a:off x="611560" y="1303091"/>
            <a:ext cx="7920880" cy="914400"/>
          </a:xfrm>
        </p:spPr>
        <p:txBody>
          <a:bodyPr>
            <a:noAutofit/>
          </a:bodyPr>
          <a:lstStyle>
            <a:lvl1pPr marL="0" indent="0" algn="ctr">
              <a:buNone/>
              <a:defRPr sz="18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11" name="Date Placeholder 1">
            <a:extLst>
              <a:ext uri="{FF2B5EF4-FFF2-40B4-BE49-F238E27FC236}">
                <a16:creationId xmlns:a16="http://schemas.microsoft.com/office/drawing/2014/main" id="{3D673753-72DD-EA4B-8A43-DD51006EB31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F2605B23-E677-4378-9068-7355016E12D3}" type="datetime1">
              <a:rPr lang="sv-SE" smtClean="0"/>
              <a:t>2026-04-16</a:t>
            </a:fld>
            <a:endParaRPr lang="sv-SE" dirty="0"/>
          </a:p>
        </p:txBody>
      </p:sp>
      <p:sp>
        <p:nvSpPr>
          <p:cNvPr id="13" name="Platshållare för bildnummer 2">
            <a:extLst>
              <a:ext uri="{FF2B5EF4-FFF2-40B4-BE49-F238E27FC236}">
                <a16:creationId xmlns:a16="http://schemas.microsoft.com/office/drawing/2014/main" id="{511C3FB9-FD20-084A-9DE9-B739033E80E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58E7311A-A667-4242-B7BF-7ED0B416B44D}"/>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71274456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sida C bild">
    <p:spTree>
      <p:nvGrpSpPr>
        <p:cNvPr id="1" name=""/>
        <p:cNvGrpSpPr/>
        <p:nvPr/>
      </p:nvGrpSpPr>
      <p:grpSpPr>
        <a:xfrm>
          <a:off x="0" y="0"/>
          <a:ext cx="0" cy="0"/>
          <a:chOff x="0" y="0"/>
          <a:chExt cx="0" cy="0"/>
        </a:xfrm>
      </p:grpSpPr>
      <p:sp>
        <p:nvSpPr>
          <p:cNvPr id="22" name="Platshållare för bild 8">
            <a:extLst>
              <a:ext uri="{FF2B5EF4-FFF2-40B4-BE49-F238E27FC236}">
                <a16:creationId xmlns:a16="http://schemas.microsoft.com/office/drawing/2014/main" id="{D5A31A2E-FB5E-B446-988F-734F9CE51852}"/>
              </a:ext>
            </a:extLst>
          </p:cNvPr>
          <p:cNvSpPr>
            <a:spLocks noGrp="1"/>
          </p:cNvSpPr>
          <p:nvPr>
            <p:ph type="pic" sz="quarter" idx="10" hasCustomPrompt="1"/>
          </p:nvPr>
        </p:nvSpPr>
        <p:spPr>
          <a:xfrm>
            <a:off x="0" y="1787"/>
            <a:ext cx="9155967" cy="4874400"/>
          </a:xfrm>
          <a:prstGeom prst="rect">
            <a:avLst/>
          </a:prstGeom>
          <a:solidFill>
            <a:schemeClr val="bg1">
              <a:lumMod val="95000"/>
            </a:schemeClr>
          </a:solidFill>
        </p:spPr>
        <p:txBody>
          <a:bodyPr vert="horz" lIns="0" tIns="0" rIns="0" bIns="0" rtlCol="0" anchor="t" anchorCtr="0">
            <a:normAutofit/>
          </a:bodyPr>
          <a:lstStyle>
            <a:lvl1pPr marL="180000" indent="-180000" algn="ctr">
              <a:buNone/>
              <a:defRPr lang="sv-SE" sz="1600" noProof="0" dirty="0">
                <a:solidFill>
                  <a:schemeClr val="tx1">
                    <a:lumMod val="50000"/>
                    <a:lumOff val="50000"/>
                  </a:schemeClr>
                </a:solidFill>
              </a:defRPr>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2" name="Rubrik 1"/>
          <p:cNvSpPr>
            <a:spLocks noGrp="1"/>
          </p:cNvSpPr>
          <p:nvPr>
            <p:ph type="ctrTitle" hasCustomPrompt="1"/>
          </p:nvPr>
        </p:nvSpPr>
        <p:spPr>
          <a:xfrm>
            <a:off x="684000" y="2108403"/>
            <a:ext cx="7848440" cy="857250"/>
          </a:xfrm>
          <a:effectLst>
            <a:outerShdw blurRad="50800" dist="38100" dir="2700000" algn="tl" rotWithShape="0">
              <a:prstClr val="black">
                <a:alpha val="40000"/>
              </a:prstClr>
            </a:outerShdw>
          </a:effectLst>
        </p:spPr>
        <p:txBody>
          <a:bodyPr anchorCtr="0"/>
          <a:lstStyle>
            <a:lvl1pPr algn="l">
              <a:defRPr sz="4800" b="1" i="0" cap="all" baseline="0">
                <a:solidFill>
                  <a:schemeClr val="bg1"/>
                </a:solidFill>
                <a:effectLst/>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C (bild)</a:t>
            </a:r>
          </a:p>
        </p:txBody>
      </p:sp>
      <p:sp>
        <p:nvSpPr>
          <p:cNvPr id="13" name="Platshållare för text 12"/>
          <p:cNvSpPr>
            <a:spLocks noGrp="1"/>
          </p:cNvSpPr>
          <p:nvPr>
            <p:ph type="body" sz="quarter" idx="14" hasCustomPrompt="1"/>
          </p:nvPr>
        </p:nvSpPr>
        <p:spPr>
          <a:xfrm>
            <a:off x="684000" y="3473130"/>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AE2313F6-2483-1F48-90E6-C2481D9DC410}"/>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9B6E4BC2-6391-4FC6-B5E7-A9F928CBE12C}" type="datetime1">
              <a:rPr lang="sv-SE" smtClean="0"/>
              <a:t>2026-04-16</a:t>
            </a:fld>
            <a:endParaRPr lang="sv-SE" dirty="0"/>
          </a:p>
        </p:txBody>
      </p:sp>
      <p:sp>
        <p:nvSpPr>
          <p:cNvPr id="12" name="Platshållare för bildnummer 2">
            <a:extLst>
              <a:ext uri="{FF2B5EF4-FFF2-40B4-BE49-F238E27FC236}">
                <a16:creationId xmlns:a16="http://schemas.microsoft.com/office/drawing/2014/main" id="{E69116A1-4E9F-A84C-A8B4-085E0D9ACC2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F8B8DC4A-2FF3-2F48-962C-66761F99B046}"/>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
        <p:nvSpPr>
          <p:cNvPr id="10" name="Platshållare för bild 7">
            <a:extLst>
              <a:ext uri="{FF2B5EF4-FFF2-40B4-BE49-F238E27FC236}">
                <a16:creationId xmlns:a16="http://schemas.microsoft.com/office/drawing/2014/main" id="{6055F169-3E7A-E84A-AE17-16CDEC62BEEC}"/>
              </a:ext>
            </a:extLst>
          </p:cNvPr>
          <p:cNvSpPr>
            <a:spLocks noGrp="1" noChangeAspect="1"/>
          </p:cNvSpPr>
          <p:nvPr>
            <p:ph type="pic" sz="quarter" idx="17" hasCustomPrompt="1"/>
          </p:nvPr>
        </p:nvSpPr>
        <p:spPr>
          <a:xfrm>
            <a:off x="676157" y="-4068"/>
            <a:ext cx="858600" cy="871582"/>
          </a:xfrm>
          <a:prstGeom prst="rect">
            <a:avLst/>
          </a:prstGeom>
          <a:blipFill rotWithShape="1">
            <a:blip r:embed="rId2"/>
            <a:stretch>
              <a:fillRect/>
            </a:stretch>
          </a:blipFill>
        </p:spPr>
        <p:txBody>
          <a:bodyPr>
            <a:normAutofit/>
          </a:bodyPr>
          <a:lstStyle>
            <a:lvl1pPr marL="0" indent="0">
              <a:buNone/>
              <a:defRPr/>
            </a:lvl1pPr>
          </a:lstStyle>
          <a:p>
            <a:pPr lvl="0"/>
            <a:r>
              <a:rPr lang="sv-SE" noProof="0" dirty="0"/>
              <a:t> </a:t>
            </a:r>
          </a:p>
        </p:txBody>
      </p:sp>
    </p:spTree>
    <p:extLst>
      <p:ext uri="{BB962C8B-B14F-4D97-AF65-F5344CB8AC3E}">
        <p14:creationId xmlns:p14="http://schemas.microsoft.com/office/powerpoint/2010/main" val="9376214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7" name="Date Placeholder 1">
            <a:extLst>
              <a:ext uri="{FF2B5EF4-FFF2-40B4-BE49-F238E27FC236}">
                <a16:creationId xmlns:a16="http://schemas.microsoft.com/office/drawing/2014/main" id="{FBAD8799-0A69-934F-BC12-F92EA6B1F1CA}"/>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B291F37F-1E97-42B9-B56A-699CE0D6DD58}" type="datetime1">
              <a:rPr lang="sv-SE" smtClean="0"/>
              <a:t>2026-04-16</a:t>
            </a:fld>
            <a:endParaRPr lang="sv-SE" dirty="0"/>
          </a:p>
        </p:txBody>
      </p:sp>
      <p:sp>
        <p:nvSpPr>
          <p:cNvPr id="8" name="Platshållare för bildnummer 2">
            <a:extLst>
              <a:ext uri="{FF2B5EF4-FFF2-40B4-BE49-F238E27FC236}">
                <a16:creationId xmlns:a16="http://schemas.microsoft.com/office/drawing/2014/main" id="{B1F96E17-5553-4D44-AB98-284BE80CE3F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9" name="Platshållare för sidfot 5">
            <a:extLst>
              <a:ext uri="{FF2B5EF4-FFF2-40B4-BE49-F238E27FC236}">
                <a16:creationId xmlns:a16="http://schemas.microsoft.com/office/drawing/2014/main" id="{FF64B97F-C4FB-EE4B-A242-1CC59513D9A6}"/>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95480685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lutbild Svensk ">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B05F932-23FA-7342-91DB-0289499287E8}"/>
              </a:ext>
            </a:extLst>
          </p:cNvPr>
          <p:cNvSpPr>
            <a:spLocks noGrp="1"/>
          </p:cNvSpPr>
          <p:nvPr>
            <p:ph type="title" hasCustomPrompt="1"/>
          </p:nvPr>
        </p:nvSpPr>
        <p:spPr>
          <a:xfrm>
            <a:off x="684000" y="3327594"/>
            <a:ext cx="7831350" cy="900340"/>
          </a:xfrm>
        </p:spPr>
        <p:txBody>
          <a:bodyPr anchor="t" anchorCtr="0"/>
          <a:lstStyle>
            <a:lvl1pPr algn="ctr">
              <a:defRPr sz="2000" b="1"/>
            </a:lvl1pPr>
          </a:lstStyle>
          <a:p>
            <a:r>
              <a:rPr lang="sv-SE" dirty="0"/>
              <a:t>BESÖK OSS PÅ WEBBEN</a:t>
            </a:r>
            <a:br>
              <a:rPr lang="sv-SE" dirty="0"/>
            </a:br>
            <a:r>
              <a:rPr lang="sv-SE" dirty="0" err="1"/>
              <a:t>www.gu.se</a:t>
            </a:r>
            <a:endParaRPr lang="sv-SE" dirty="0"/>
          </a:p>
        </p:txBody>
      </p:sp>
      <p:sp>
        <p:nvSpPr>
          <p:cNvPr id="8" name="Date Placeholder 1">
            <a:extLst>
              <a:ext uri="{FF2B5EF4-FFF2-40B4-BE49-F238E27FC236}">
                <a16:creationId xmlns:a16="http://schemas.microsoft.com/office/drawing/2014/main" id="{77C1B0FF-BBFF-4C40-AF3F-FA61F254334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01CDAE79-B23B-44AC-86BC-65D2AB65FC54}" type="datetime1">
              <a:rPr lang="sv-SE" smtClean="0"/>
              <a:t>2026-04-16</a:t>
            </a:fld>
            <a:endParaRPr lang="sv-SE" dirty="0"/>
          </a:p>
        </p:txBody>
      </p:sp>
      <p:sp>
        <p:nvSpPr>
          <p:cNvPr id="9" name="Platshållare för bildnummer 2">
            <a:extLst>
              <a:ext uri="{FF2B5EF4-FFF2-40B4-BE49-F238E27FC236}">
                <a16:creationId xmlns:a16="http://schemas.microsoft.com/office/drawing/2014/main" id="{7C54CB76-789F-4B49-AA03-58001485E956}"/>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FE6D77ED-8297-5440-BA37-DBAE1DE06CA9}"/>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11" name="Bildobjekt 10">
            <a:extLst>
              <a:ext uri="{FF2B5EF4-FFF2-40B4-BE49-F238E27FC236}">
                <a16:creationId xmlns:a16="http://schemas.microsoft.com/office/drawing/2014/main" id="{CD42D2FC-7798-724C-8263-C8804A4D302D}"/>
              </a:ext>
            </a:extLst>
          </p:cNvPr>
          <p:cNvPicPr>
            <a:picLocks noChangeAspect="1"/>
          </p:cNvPicPr>
          <p:nvPr userDrawn="1"/>
        </p:nvPicPr>
        <p:blipFill>
          <a:blip r:embed="rId2"/>
          <a:stretch>
            <a:fillRect/>
          </a:stretch>
        </p:blipFill>
        <p:spPr>
          <a:xfrm>
            <a:off x="3629909" y="941925"/>
            <a:ext cx="1884182" cy="1944217"/>
          </a:xfrm>
          <a:prstGeom prst="rect">
            <a:avLst/>
          </a:prstGeom>
        </p:spPr>
      </p:pic>
    </p:spTree>
    <p:extLst>
      <p:ext uri="{BB962C8B-B14F-4D97-AF65-F5344CB8AC3E}">
        <p14:creationId xmlns:p14="http://schemas.microsoft.com/office/powerpoint/2010/main" val="194207969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rtsida A Svart">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684000" y="1706400"/>
            <a:ext cx="7848440" cy="857250"/>
          </a:xfrm>
        </p:spPr>
        <p:txBody>
          <a:bodyPr anchor="t" anchorCtr="0"/>
          <a:lstStyle>
            <a:lvl1pPr algn="l">
              <a:defRPr sz="4800" b="1" i="0" cap="all" baseline="0">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A (SVART)</a:t>
            </a:r>
          </a:p>
        </p:txBody>
      </p:sp>
      <p:sp>
        <p:nvSpPr>
          <p:cNvPr id="13" name="Platshållare för text 12"/>
          <p:cNvSpPr>
            <a:spLocks noGrp="1"/>
          </p:cNvSpPr>
          <p:nvPr>
            <p:ph type="body" sz="quarter" idx="14" hasCustomPrompt="1"/>
          </p:nvPr>
        </p:nvSpPr>
        <p:spPr>
          <a:xfrm>
            <a:off x="684000" y="4522457"/>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DFDECEAD-BE80-5946-9036-02561037A48A}"/>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C49D4D9E-D108-4C40-8747-CEC4A7408306}" type="datetime1">
              <a:rPr lang="sv-SE" smtClean="0"/>
              <a:t>2026-04-16</a:t>
            </a:fld>
            <a:endParaRPr lang="sv-SE" dirty="0"/>
          </a:p>
        </p:txBody>
      </p:sp>
      <p:sp>
        <p:nvSpPr>
          <p:cNvPr id="11" name="Platshållare för bildnummer 2">
            <a:extLst>
              <a:ext uri="{FF2B5EF4-FFF2-40B4-BE49-F238E27FC236}">
                <a16:creationId xmlns:a16="http://schemas.microsoft.com/office/drawing/2014/main" id="{0A0A2A31-9F8F-3644-8C4B-2538F418EE4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CC72773A-62B9-3347-A8DB-3133F45420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8" name="Bildobjekt 7">
            <a:extLst>
              <a:ext uri="{FF2B5EF4-FFF2-40B4-BE49-F238E27FC236}">
                <a16:creationId xmlns:a16="http://schemas.microsoft.com/office/drawing/2014/main" id="{1BA52390-E61E-6D44-A54D-E6C9D32F379F}"/>
              </a:ext>
            </a:extLst>
          </p:cNvPr>
          <p:cNvPicPr>
            <a:picLocks noChangeAspect="1"/>
          </p:cNvPicPr>
          <p:nvPr userDrawn="1"/>
        </p:nvPicPr>
        <p:blipFill>
          <a:blip r:embed="rId2"/>
          <a:stretch>
            <a:fillRect/>
          </a:stretch>
        </p:blipFill>
        <p:spPr>
          <a:xfrm>
            <a:off x="692029" y="0"/>
            <a:ext cx="842728" cy="867514"/>
          </a:xfrm>
          <a:prstGeom prst="rect">
            <a:avLst/>
          </a:prstGeom>
        </p:spPr>
      </p:pic>
    </p:spTree>
    <p:extLst>
      <p:ext uri="{BB962C8B-B14F-4D97-AF65-F5344CB8AC3E}">
        <p14:creationId xmlns:p14="http://schemas.microsoft.com/office/powerpoint/2010/main" val="42004377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ytt avsnitt A Svart">
    <p:spTree>
      <p:nvGrpSpPr>
        <p:cNvPr id="1" name=""/>
        <p:cNvGrpSpPr/>
        <p:nvPr/>
      </p:nvGrpSpPr>
      <p:grpSpPr>
        <a:xfrm>
          <a:off x="0" y="0"/>
          <a:ext cx="0" cy="0"/>
          <a:chOff x="0" y="0"/>
          <a:chExt cx="0" cy="0"/>
        </a:xfrm>
      </p:grpSpPr>
      <p:sp>
        <p:nvSpPr>
          <p:cNvPr id="4" name="Rubrik 4"/>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bg1">
                    <a:lumMod val="95000"/>
                  </a:schemeClr>
                </a:solidFill>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A (SVART)</a:t>
            </a:r>
          </a:p>
        </p:txBody>
      </p:sp>
      <p:sp>
        <p:nvSpPr>
          <p:cNvPr id="15" name="Platshållare för text 14">
            <a:extLst>
              <a:ext uri="{FF2B5EF4-FFF2-40B4-BE49-F238E27FC236}">
                <a16:creationId xmlns:a16="http://schemas.microsoft.com/office/drawing/2014/main" id="{92958D87-D8D8-704E-9098-0CC3332C5619}"/>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27AC9139-E49D-F445-8C40-CC0A09EDE77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CFFD697-035C-4980-AB1F-323924A120F1}" type="datetime1">
              <a:rPr lang="sv-SE" smtClean="0"/>
              <a:t>2026-04-16</a:t>
            </a:fld>
            <a:endParaRPr lang="sv-SE" dirty="0"/>
          </a:p>
        </p:txBody>
      </p:sp>
      <p:sp>
        <p:nvSpPr>
          <p:cNvPr id="9" name="Platshållare för bildnummer 2">
            <a:extLst>
              <a:ext uri="{FF2B5EF4-FFF2-40B4-BE49-F238E27FC236}">
                <a16:creationId xmlns:a16="http://schemas.microsoft.com/office/drawing/2014/main" id="{90D6EB2E-EF25-2843-B8D7-8303BE1BD47B}"/>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E29A0BC-CC1C-0A42-A7E8-C3A7D3F67AF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4529059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1" y="1440000"/>
            <a:ext cx="6408279" cy="2939990"/>
          </a:xfrm>
        </p:spPr>
        <p:txBody>
          <a:bodyPr>
            <a:normAutofit/>
          </a:bodyPr>
          <a:lstStyle>
            <a:lvl1pPr marL="216000" indent="-216000">
              <a:defRPr sz="1800">
                <a:latin typeface="Arial" panose="020B0604020202020204" pitchFamily="34" charset="0"/>
                <a:cs typeface="Arial" panose="020B0604020202020204" pitchFamily="34" charset="0"/>
              </a:defRPr>
            </a:lvl1pPr>
            <a:lvl2pPr marL="432000" indent="-216000">
              <a:defRPr sz="1600">
                <a:latin typeface="Arial" panose="020B0604020202020204" pitchFamily="34" charset="0"/>
                <a:cs typeface="Arial" panose="020B0604020202020204" pitchFamily="34" charset="0"/>
              </a:defRPr>
            </a:lvl2pPr>
            <a:lvl3pPr marL="648000" indent="-216000">
              <a:defRPr sz="1600">
                <a:latin typeface="Arial" panose="020B0604020202020204" pitchFamily="34" charset="0"/>
                <a:cs typeface="Arial" panose="020B0604020202020204" pitchFamily="34" charset="0"/>
              </a:defRPr>
            </a:lvl3pPr>
            <a:lvl4pPr marL="864000" indent="-216000">
              <a:defRPr sz="1600">
                <a:latin typeface="Arial" panose="020B0604020202020204" pitchFamily="34" charset="0"/>
                <a:cs typeface="Arial" panose="020B0604020202020204" pitchFamily="34" charset="0"/>
              </a:defRPr>
            </a:lvl4pPr>
            <a:lvl5pPr marL="1080000" indent="-216000">
              <a:defRPr sz="1600">
                <a:latin typeface="Arial" panose="020B0604020202020204" pitchFamily="34" charset="0"/>
                <a:cs typeface="Arial" panose="020B0604020202020204" pitchFamily="34" charset="0"/>
              </a:defRPr>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Rubrik 5">
            <a:extLst>
              <a:ext uri="{FF2B5EF4-FFF2-40B4-BE49-F238E27FC236}">
                <a16:creationId xmlns:a16="http://schemas.microsoft.com/office/drawing/2014/main" id="{B3AB4A1A-A57A-A74C-B584-46E088ED2E18}"/>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9" name="Date Placeholder 1">
            <a:extLst>
              <a:ext uri="{FF2B5EF4-FFF2-40B4-BE49-F238E27FC236}">
                <a16:creationId xmlns:a16="http://schemas.microsoft.com/office/drawing/2014/main" id="{F108AA0E-14C5-2842-9CCA-BFF431AC6BAC}"/>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53AFBA24-D504-4708-BC1E-5DBC0AAC7911}" type="datetime1">
              <a:rPr lang="sv-SE" smtClean="0"/>
              <a:t>2026-04-16</a:t>
            </a:fld>
            <a:endParaRPr lang="sv-SE" dirty="0"/>
          </a:p>
        </p:txBody>
      </p:sp>
      <p:sp>
        <p:nvSpPr>
          <p:cNvPr id="11" name="Platshållare för bildnummer 2">
            <a:extLst>
              <a:ext uri="{FF2B5EF4-FFF2-40B4-BE49-F238E27FC236}">
                <a16:creationId xmlns:a16="http://schemas.microsoft.com/office/drawing/2014/main" id="{EE653A06-FE9B-D144-A2B3-5D0FC42441F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716B5C57-230F-CE46-95C8-7212DDFFF298}"/>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3698671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Rubrik och två innehållsdelar">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0"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innehåll 3"/>
          <p:cNvSpPr>
            <a:spLocks noGrp="1"/>
          </p:cNvSpPr>
          <p:nvPr>
            <p:ph sz="quarter" idx="13" hasCustomPrompt="1"/>
          </p:nvPr>
        </p:nvSpPr>
        <p:spPr>
          <a:xfrm>
            <a:off x="4716016"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9" name="Rubrik 5">
            <a:extLst>
              <a:ext uri="{FF2B5EF4-FFF2-40B4-BE49-F238E27FC236}">
                <a16:creationId xmlns:a16="http://schemas.microsoft.com/office/drawing/2014/main" id="{E9A697CC-9259-9E4A-A6D3-210CEB8670A4}"/>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F6B3AF8E-D2B5-A241-B11A-DCDDD1D886B9}"/>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91851C6-00B3-4E35-9503-8F1203142277}" type="datetime1">
              <a:rPr lang="sv-SE" smtClean="0"/>
              <a:t>2026-04-16</a:t>
            </a:fld>
            <a:endParaRPr lang="sv-SE" dirty="0"/>
          </a:p>
        </p:txBody>
      </p:sp>
      <p:sp>
        <p:nvSpPr>
          <p:cNvPr id="12" name="Platshållare för bildnummer 2">
            <a:extLst>
              <a:ext uri="{FF2B5EF4-FFF2-40B4-BE49-F238E27FC236}">
                <a16:creationId xmlns:a16="http://schemas.microsoft.com/office/drawing/2014/main" id="{7D49230A-F99B-E045-82CC-AA2C2818BD4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912625BD-D8FC-2244-8248-31FA4E282C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91831258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och två bilder (alt 1)">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383"/>
            <a:ext cx="2992081" cy="2445380"/>
          </a:xfrm>
          <a:custGeom>
            <a:avLst/>
            <a:gdLst>
              <a:gd name="connsiteX0" fmla="*/ 0 w 2992081"/>
              <a:gd name="connsiteY0" fmla="*/ 0 h 2504044"/>
              <a:gd name="connsiteX1" fmla="*/ 2992081 w 2992081"/>
              <a:gd name="connsiteY1" fmla="*/ 0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19707 w 2992081"/>
              <a:gd name="connsiteY1" fmla="*/ 19456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19707 w 2992081"/>
              <a:gd name="connsiteY1" fmla="*/ 9728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29435 w 2992081"/>
              <a:gd name="connsiteY1" fmla="*/ 0 h 2504044"/>
              <a:gd name="connsiteX2" fmla="*/ 2992081 w 2992081"/>
              <a:gd name="connsiteY2" fmla="*/ 2504044 h 2504044"/>
              <a:gd name="connsiteX3" fmla="*/ 0 w 2992081"/>
              <a:gd name="connsiteY3" fmla="*/ 2504044 h 2504044"/>
              <a:gd name="connsiteX4" fmla="*/ 0 w 2992081"/>
              <a:gd name="connsiteY4" fmla="*/ 0 h 250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2081" h="2504044">
                <a:moveTo>
                  <a:pt x="0" y="0"/>
                </a:moveTo>
                <a:lnTo>
                  <a:pt x="2729435" y="0"/>
                </a:lnTo>
                <a:lnTo>
                  <a:pt x="2992081" y="2504044"/>
                </a:lnTo>
                <a:lnTo>
                  <a:pt x="0" y="2504044"/>
                </a:lnTo>
                <a:lnTo>
                  <a:pt x="0" y="0"/>
                </a:lnTo>
                <a:close/>
              </a:path>
            </a:pathLst>
          </a:cu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3559921" y="1440000"/>
            <a:ext cx="5184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2" name="Platshållare för bild 7">
            <a:extLst>
              <a:ext uri="{FF2B5EF4-FFF2-40B4-BE49-F238E27FC236}">
                <a16:creationId xmlns:a16="http://schemas.microsoft.com/office/drawing/2014/main" id="{CDA96045-4293-124F-BA2E-05F28A48A705}"/>
              </a:ext>
            </a:extLst>
          </p:cNvPr>
          <p:cNvSpPr>
            <a:spLocks noGrp="1"/>
          </p:cNvSpPr>
          <p:nvPr>
            <p:ph type="pic" sz="quarter" idx="21" hasCustomPrompt="1"/>
          </p:nvPr>
        </p:nvSpPr>
        <p:spPr>
          <a:xfrm>
            <a:off x="-1" y="2571750"/>
            <a:ext cx="3332549" cy="2304000"/>
          </a:xfrm>
          <a:custGeom>
            <a:avLst/>
            <a:gdLst>
              <a:gd name="connsiteX0" fmla="*/ 0 w 2992081"/>
              <a:gd name="connsiteY0" fmla="*/ 0 h 2329782"/>
              <a:gd name="connsiteX1" fmla="*/ 2992081 w 2992081"/>
              <a:gd name="connsiteY1" fmla="*/ 0 h 2329782"/>
              <a:gd name="connsiteX2" fmla="*/ 2992081 w 2992081"/>
              <a:gd name="connsiteY2" fmla="*/ 2329782 h 2329782"/>
              <a:gd name="connsiteX3" fmla="*/ 0 w 2992081"/>
              <a:gd name="connsiteY3" fmla="*/ 2329782 h 2329782"/>
              <a:gd name="connsiteX4" fmla="*/ 0 w 2992081"/>
              <a:gd name="connsiteY4" fmla="*/ 0 h 2329782"/>
              <a:gd name="connsiteX0" fmla="*/ 0 w 3449281"/>
              <a:gd name="connsiteY0" fmla="*/ 0 h 2329782"/>
              <a:gd name="connsiteX1" fmla="*/ 2992081 w 3449281"/>
              <a:gd name="connsiteY1" fmla="*/ 0 h 2329782"/>
              <a:gd name="connsiteX2" fmla="*/ 3449281 w 3449281"/>
              <a:gd name="connsiteY2" fmla="*/ 2329782 h 2329782"/>
              <a:gd name="connsiteX3" fmla="*/ 0 w 3449281"/>
              <a:gd name="connsiteY3" fmla="*/ 2329782 h 2329782"/>
              <a:gd name="connsiteX4" fmla="*/ 0 w 3449281"/>
              <a:gd name="connsiteY4" fmla="*/ 0 h 2329782"/>
              <a:gd name="connsiteX0" fmla="*/ 0 w 3400643"/>
              <a:gd name="connsiteY0" fmla="*/ 0 h 2329782"/>
              <a:gd name="connsiteX1" fmla="*/ 2992081 w 3400643"/>
              <a:gd name="connsiteY1" fmla="*/ 0 h 2329782"/>
              <a:gd name="connsiteX2" fmla="*/ 3400643 w 3400643"/>
              <a:gd name="connsiteY2" fmla="*/ 2329782 h 2329782"/>
              <a:gd name="connsiteX3" fmla="*/ 0 w 3400643"/>
              <a:gd name="connsiteY3" fmla="*/ 2329782 h 2329782"/>
              <a:gd name="connsiteX4" fmla="*/ 0 w 3400643"/>
              <a:gd name="connsiteY4" fmla="*/ 0 h 2329782"/>
              <a:gd name="connsiteX0" fmla="*/ 0 w 3371460"/>
              <a:gd name="connsiteY0" fmla="*/ 0 h 2329782"/>
              <a:gd name="connsiteX1" fmla="*/ 2992081 w 3371460"/>
              <a:gd name="connsiteY1" fmla="*/ 0 h 2329782"/>
              <a:gd name="connsiteX2" fmla="*/ 3371460 w 3371460"/>
              <a:gd name="connsiteY2" fmla="*/ 2329782 h 2329782"/>
              <a:gd name="connsiteX3" fmla="*/ 0 w 3371460"/>
              <a:gd name="connsiteY3" fmla="*/ 2329782 h 2329782"/>
              <a:gd name="connsiteX4" fmla="*/ 0 w 3371460"/>
              <a:gd name="connsiteY4" fmla="*/ 0 h 2329782"/>
              <a:gd name="connsiteX0" fmla="*/ 0 w 3332549"/>
              <a:gd name="connsiteY0" fmla="*/ 0 h 2329782"/>
              <a:gd name="connsiteX1" fmla="*/ 2992081 w 3332549"/>
              <a:gd name="connsiteY1" fmla="*/ 0 h 2329782"/>
              <a:gd name="connsiteX2" fmla="*/ 3332549 w 3332549"/>
              <a:gd name="connsiteY2" fmla="*/ 2329782 h 2329782"/>
              <a:gd name="connsiteX3" fmla="*/ 0 w 3332549"/>
              <a:gd name="connsiteY3" fmla="*/ 2329782 h 2329782"/>
              <a:gd name="connsiteX4" fmla="*/ 0 w 3332549"/>
              <a:gd name="connsiteY4" fmla="*/ 0 h 2329782"/>
              <a:gd name="connsiteX0" fmla="*/ 0 w 3332549"/>
              <a:gd name="connsiteY0" fmla="*/ 0 h 2329782"/>
              <a:gd name="connsiteX1" fmla="*/ 3021264 w 3332549"/>
              <a:gd name="connsiteY1" fmla="*/ 0 h 2329782"/>
              <a:gd name="connsiteX2" fmla="*/ 3332549 w 3332549"/>
              <a:gd name="connsiteY2" fmla="*/ 2329782 h 2329782"/>
              <a:gd name="connsiteX3" fmla="*/ 0 w 3332549"/>
              <a:gd name="connsiteY3" fmla="*/ 2329782 h 2329782"/>
              <a:gd name="connsiteX4" fmla="*/ 0 w 3332549"/>
              <a:gd name="connsiteY4" fmla="*/ 0 h 2329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2549" h="2329782">
                <a:moveTo>
                  <a:pt x="0" y="0"/>
                </a:moveTo>
                <a:lnTo>
                  <a:pt x="3021264" y="0"/>
                </a:lnTo>
                <a:lnTo>
                  <a:pt x="3332549" y="2329782"/>
                </a:lnTo>
                <a:lnTo>
                  <a:pt x="0" y="2329782"/>
                </a:lnTo>
                <a:lnTo>
                  <a:pt x="0" y="0"/>
                </a:lnTo>
                <a:close/>
              </a:path>
            </a:pathLst>
          </a:cu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9" name="Rubrik 5">
            <a:extLst>
              <a:ext uri="{FF2B5EF4-FFF2-40B4-BE49-F238E27FC236}">
                <a16:creationId xmlns:a16="http://schemas.microsoft.com/office/drawing/2014/main" id="{25204F60-9D72-B54D-8C7F-43065DDAB216}"/>
              </a:ext>
            </a:extLst>
          </p:cNvPr>
          <p:cNvSpPr>
            <a:spLocks noGrp="1"/>
          </p:cNvSpPr>
          <p:nvPr>
            <p:ph type="title"/>
          </p:nvPr>
        </p:nvSpPr>
        <p:spPr>
          <a:xfrm>
            <a:off x="3559920" y="504000"/>
            <a:ext cx="4955429"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49C77E02-AA91-4D47-BF2A-E9A908F2A873}"/>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793FAD7-8E08-486E-B9F7-9366D6784E52}" type="datetime1">
              <a:rPr lang="sv-SE" smtClean="0"/>
              <a:t>2026-04-16</a:t>
            </a:fld>
            <a:endParaRPr lang="sv-SE" dirty="0"/>
          </a:p>
        </p:txBody>
      </p:sp>
      <p:sp>
        <p:nvSpPr>
          <p:cNvPr id="13" name="Platshållare för bildnummer 2">
            <a:extLst>
              <a:ext uri="{FF2B5EF4-FFF2-40B4-BE49-F238E27FC236}">
                <a16:creationId xmlns:a16="http://schemas.microsoft.com/office/drawing/2014/main" id="{6FBA017C-1594-7A4F-A530-2B54F23BE1F4}"/>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B635EB42-CBAB-C24B-83BE-42894CB6D977}"/>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91442817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och bild (alt 1)">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0"/>
            <a:ext cx="2991600" cy="4876006"/>
          </a:xfrm>
          <a:prstGeom prst="rect">
            <a:avLst/>
          </a:pr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3347864" y="1440000"/>
            <a:ext cx="5184000" cy="2942564"/>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4A046CDC-B1E2-0B4F-AE67-FFD8B9756832}"/>
              </a:ext>
            </a:extLst>
          </p:cNvPr>
          <p:cNvSpPr>
            <a:spLocks noGrp="1"/>
          </p:cNvSpPr>
          <p:nvPr>
            <p:ph type="title"/>
          </p:nvPr>
        </p:nvSpPr>
        <p:spPr>
          <a:xfrm>
            <a:off x="3331350" y="504000"/>
            <a:ext cx="5184000" cy="569407"/>
          </a:xfrm>
        </p:spPr>
        <p:txBody>
          <a:bodyPr anchor="t" anchorCtr="0"/>
          <a:lstStyle/>
          <a:p>
            <a:r>
              <a:rPr lang="sv-SE" dirty="0"/>
              <a:t>Klicka här för att ändra mall för rubrikformat</a:t>
            </a:r>
          </a:p>
        </p:txBody>
      </p:sp>
      <p:sp>
        <p:nvSpPr>
          <p:cNvPr id="10" name="Date Placeholder 1">
            <a:extLst>
              <a:ext uri="{FF2B5EF4-FFF2-40B4-BE49-F238E27FC236}">
                <a16:creationId xmlns:a16="http://schemas.microsoft.com/office/drawing/2014/main" id="{EBB0BAA9-EBA9-E540-B053-A835BD3752F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946FF63-181E-4CE6-95B9-584E7D57D3C2}" type="datetime1">
              <a:rPr lang="sv-SE" smtClean="0"/>
              <a:t>2026-04-16</a:t>
            </a:fld>
            <a:endParaRPr lang="sv-SE" dirty="0"/>
          </a:p>
        </p:txBody>
      </p:sp>
      <p:sp>
        <p:nvSpPr>
          <p:cNvPr id="11" name="Platshållare för bildnummer 2">
            <a:extLst>
              <a:ext uri="{FF2B5EF4-FFF2-40B4-BE49-F238E27FC236}">
                <a16:creationId xmlns:a16="http://schemas.microsoft.com/office/drawing/2014/main" id="{9D5672E7-96B0-2944-8386-4313182227B0}"/>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23727E8C-D30E-0C4F-BAC8-123FEF6AB592}"/>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21946991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och bild (alt 2)">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0"/>
            <a:ext cx="4572001" cy="4874400"/>
          </a:xfrm>
          <a:prstGeom prst="rect">
            <a:avLst/>
          </a:pr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4932448" y="1440000"/>
            <a:ext cx="3672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E269CEC0-D993-D844-9A1F-87AB9ECBCF23}"/>
              </a:ext>
            </a:extLst>
          </p:cNvPr>
          <p:cNvSpPr>
            <a:spLocks noGrp="1"/>
          </p:cNvSpPr>
          <p:nvPr>
            <p:ph type="title"/>
          </p:nvPr>
        </p:nvSpPr>
        <p:spPr>
          <a:xfrm>
            <a:off x="4932448" y="504000"/>
            <a:ext cx="3582902" cy="569407"/>
          </a:xfrm>
        </p:spPr>
        <p:txBody>
          <a:bodyPr anchor="t" anchorCtr="0"/>
          <a:lstStyle/>
          <a:p>
            <a:r>
              <a:rPr lang="sv-SE" dirty="0"/>
              <a:t>Klicka här för att ändra mall för rubrikformat</a:t>
            </a:r>
          </a:p>
        </p:txBody>
      </p:sp>
      <p:sp>
        <p:nvSpPr>
          <p:cNvPr id="10" name="Date Placeholder 1">
            <a:extLst>
              <a:ext uri="{FF2B5EF4-FFF2-40B4-BE49-F238E27FC236}">
                <a16:creationId xmlns:a16="http://schemas.microsoft.com/office/drawing/2014/main" id="{C0D453E1-E629-4141-909E-7B732D0371E0}"/>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E2DC5A19-FDA3-4F3F-95F5-B48A309CF2E4}" type="datetime1">
              <a:rPr lang="sv-SE" smtClean="0"/>
              <a:t>2026-04-16</a:t>
            </a:fld>
            <a:endParaRPr lang="sv-SE" dirty="0"/>
          </a:p>
        </p:txBody>
      </p:sp>
      <p:sp>
        <p:nvSpPr>
          <p:cNvPr id="11" name="Platshållare för bildnummer 2">
            <a:extLst>
              <a:ext uri="{FF2B5EF4-FFF2-40B4-BE49-F238E27FC236}">
                <a16:creationId xmlns:a16="http://schemas.microsoft.com/office/drawing/2014/main" id="{42A596D9-421F-1F48-B47F-D71F4BB333C7}"/>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891ACDCE-664E-FC4B-85C9-4954C74D6804}"/>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87105990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och bild (alt 3)">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6312" y="0"/>
            <a:ext cx="4378848" cy="4876193"/>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543"/>
              <a:gd name="connsiteY0" fmla="*/ 0 h 4931928"/>
              <a:gd name="connsiteX1" fmla="*/ 5119479 w 5120543"/>
              <a:gd name="connsiteY1" fmla="*/ 158 h 4931928"/>
              <a:gd name="connsiteX2" fmla="*/ 5120329 w 5120543"/>
              <a:gd name="connsiteY2" fmla="*/ 4911392 h 4931928"/>
              <a:gd name="connsiteX3" fmla="*/ 10719 w 5120543"/>
              <a:gd name="connsiteY3" fmla="*/ 4931928 h 4931928"/>
              <a:gd name="connsiteX4" fmla="*/ 0 w 5120543"/>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79"/>
              <a:gd name="connsiteY0" fmla="*/ 0 h 4931928"/>
              <a:gd name="connsiteX1" fmla="*/ 5119479 w 5119479"/>
              <a:gd name="connsiteY1" fmla="*/ 158 h 4931928"/>
              <a:gd name="connsiteX2" fmla="*/ 4312685 w 5119479"/>
              <a:gd name="connsiteY2" fmla="*/ 4922278 h 4931928"/>
              <a:gd name="connsiteX3" fmla="*/ 10719 w 5119479"/>
              <a:gd name="connsiteY3" fmla="*/ 4931928 h 4931928"/>
              <a:gd name="connsiteX4" fmla="*/ 0 w 5119479"/>
              <a:gd name="connsiteY4" fmla="*/ 0 h 4931928"/>
              <a:gd name="connsiteX0" fmla="*/ 0 w 5119479"/>
              <a:gd name="connsiteY0" fmla="*/ 0 h 4922288"/>
              <a:gd name="connsiteX1" fmla="*/ 5119479 w 5119479"/>
              <a:gd name="connsiteY1" fmla="*/ 158 h 4922288"/>
              <a:gd name="connsiteX2" fmla="*/ 4312685 w 5119479"/>
              <a:gd name="connsiteY2" fmla="*/ 4922278 h 4922288"/>
              <a:gd name="connsiteX3" fmla="*/ 10719 w 5119479"/>
              <a:gd name="connsiteY3" fmla="*/ 4914173 h 4922288"/>
              <a:gd name="connsiteX4" fmla="*/ 0 w 5119479"/>
              <a:gd name="connsiteY4" fmla="*/ 0 h 4922288"/>
              <a:gd name="connsiteX0" fmla="*/ 0 w 4713455"/>
              <a:gd name="connsiteY0" fmla="*/ 0 h 4922288"/>
              <a:gd name="connsiteX1" fmla="*/ 4713455 w 4713455"/>
              <a:gd name="connsiteY1" fmla="*/ 158 h 4922288"/>
              <a:gd name="connsiteX2" fmla="*/ 4312685 w 4713455"/>
              <a:gd name="connsiteY2" fmla="*/ 4922278 h 4922288"/>
              <a:gd name="connsiteX3" fmla="*/ 10719 w 4713455"/>
              <a:gd name="connsiteY3" fmla="*/ 4914173 h 4922288"/>
              <a:gd name="connsiteX4" fmla="*/ 0 w 4713455"/>
              <a:gd name="connsiteY4" fmla="*/ 0 h 4922288"/>
              <a:gd name="connsiteX0" fmla="*/ 0 w 4713455"/>
              <a:gd name="connsiteY0" fmla="*/ 0 h 4922288"/>
              <a:gd name="connsiteX1" fmla="*/ 4713455 w 4713455"/>
              <a:gd name="connsiteY1" fmla="*/ 158 h 4922288"/>
              <a:gd name="connsiteX2" fmla="*/ 4078093 w 4713455"/>
              <a:gd name="connsiteY2" fmla="*/ 4922278 h 4922288"/>
              <a:gd name="connsiteX3" fmla="*/ 10719 w 4713455"/>
              <a:gd name="connsiteY3" fmla="*/ 4914173 h 4922288"/>
              <a:gd name="connsiteX4" fmla="*/ 0 w 4713455"/>
              <a:gd name="connsiteY4" fmla="*/ 0 h 4922288"/>
              <a:gd name="connsiteX0" fmla="*/ 0 w 4713455"/>
              <a:gd name="connsiteY0" fmla="*/ 0 h 4914173"/>
              <a:gd name="connsiteX1" fmla="*/ 4713455 w 4713455"/>
              <a:gd name="connsiteY1" fmla="*/ 158 h 4914173"/>
              <a:gd name="connsiteX2" fmla="*/ 4088160 w 4713455"/>
              <a:gd name="connsiteY2" fmla="*/ 4908210 h 4914173"/>
              <a:gd name="connsiteX3" fmla="*/ 10719 w 4713455"/>
              <a:gd name="connsiteY3" fmla="*/ 4914173 h 4914173"/>
              <a:gd name="connsiteX4" fmla="*/ 0 w 4713455"/>
              <a:gd name="connsiteY4" fmla="*/ 0 h 4914173"/>
              <a:gd name="connsiteX0" fmla="*/ 0 w 4713455"/>
              <a:gd name="connsiteY0" fmla="*/ 0 h 4909484"/>
              <a:gd name="connsiteX1" fmla="*/ 4713455 w 4713455"/>
              <a:gd name="connsiteY1" fmla="*/ 158 h 4909484"/>
              <a:gd name="connsiteX2" fmla="*/ 4088160 w 4713455"/>
              <a:gd name="connsiteY2" fmla="*/ 4908210 h 4909484"/>
              <a:gd name="connsiteX3" fmla="*/ 35886 w 4713455"/>
              <a:gd name="connsiteY3" fmla="*/ 4909484 h 4909484"/>
              <a:gd name="connsiteX4" fmla="*/ 0 w 4713455"/>
              <a:gd name="connsiteY4" fmla="*/ 0 h 4909484"/>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890727 h 4908220"/>
              <a:gd name="connsiteX4" fmla="*/ 0 w 4713455"/>
              <a:gd name="connsiteY4" fmla="*/ 0 h 4908220"/>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904795 h 4908220"/>
              <a:gd name="connsiteX4" fmla="*/ 0 w 4713455"/>
              <a:gd name="connsiteY4" fmla="*/ 0 h 4908220"/>
              <a:gd name="connsiteX0" fmla="*/ 0 w 4713455"/>
              <a:gd name="connsiteY0" fmla="*/ 0 h 4904795"/>
              <a:gd name="connsiteX1" fmla="*/ 4713455 w 4713455"/>
              <a:gd name="connsiteY1" fmla="*/ 158 h 4904795"/>
              <a:gd name="connsiteX2" fmla="*/ 4088160 w 4713455"/>
              <a:gd name="connsiteY2" fmla="*/ 4903521 h 4904795"/>
              <a:gd name="connsiteX3" fmla="*/ 30853 w 4713455"/>
              <a:gd name="connsiteY3" fmla="*/ 4904795 h 4904795"/>
              <a:gd name="connsiteX4" fmla="*/ 0 w 4713455"/>
              <a:gd name="connsiteY4" fmla="*/ 0 h 4904795"/>
              <a:gd name="connsiteX0" fmla="*/ 0 w 4713455"/>
              <a:gd name="connsiteY0" fmla="*/ 0 h 4903531"/>
              <a:gd name="connsiteX1" fmla="*/ 4713455 w 4713455"/>
              <a:gd name="connsiteY1" fmla="*/ 158 h 4903531"/>
              <a:gd name="connsiteX2" fmla="*/ 4088160 w 4713455"/>
              <a:gd name="connsiteY2" fmla="*/ 4903521 h 4903531"/>
              <a:gd name="connsiteX3" fmla="*/ 17708 w 4713455"/>
              <a:gd name="connsiteY3" fmla="*/ 4900712 h 4903531"/>
              <a:gd name="connsiteX4" fmla="*/ 0 w 4713455"/>
              <a:gd name="connsiteY4" fmla="*/ 0 h 4903531"/>
              <a:gd name="connsiteX0" fmla="*/ 0 w 4700309"/>
              <a:gd name="connsiteY0" fmla="*/ 3980 h 4903429"/>
              <a:gd name="connsiteX1" fmla="*/ 4700309 w 4700309"/>
              <a:gd name="connsiteY1" fmla="*/ 56 h 4903429"/>
              <a:gd name="connsiteX2" fmla="*/ 4075014 w 4700309"/>
              <a:gd name="connsiteY2" fmla="*/ 4903419 h 4903429"/>
              <a:gd name="connsiteX3" fmla="*/ 4562 w 4700309"/>
              <a:gd name="connsiteY3" fmla="*/ 4900610 h 4903429"/>
              <a:gd name="connsiteX4" fmla="*/ 0 w 4700309"/>
              <a:gd name="connsiteY4" fmla="*/ 3980 h 4903429"/>
              <a:gd name="connsiteX0" fmla="*/ 0 w 4700309"/>
              <a:gd name="connsiteY0" fmla="*/ 3980 h 4909855"/>
              <a:gd name="connsiteX1" fmla="*/ 4700309 w 4700309"/>
              <a:gd name="connsiteY1" fmla="*/ 56 h 4909855"/>
              <a:gd name="connsiteX2" fmla="*/ 4075014 w 4700309"/>
              <a:gd name="connsiteY2" fmla="*/ 4903419 h 4909855"/>
              <a:gd name="connsiteX3" fmla="*/ 4562 w 4700309"/>
              <a:gd name="connsiteY3" fmla="*/ 4909855 h 4909855"/>
              <a:gd name="connsiteX4" fmla="*/ 0 w 4700309"/>
              <a:gd name="connsiteY4" fmla="*/ 3980 h 4909855"/>
              <a:gd name="connsiteX0" fmla="*/ 0 w 4700309"/>
              <a:gd name="connsiteY0" fmla="*/ 3980 h 4905233"/>
              <a:gd name="connsiteX1" fmla="*/ 4700309 w 4700309"/>
              <a:gd name="connsiteY1" fmla="*/ 56 h 4905233"/>
              <a:gd name="connsiteX2" fmla="*/ 4075014 w 4700309"/>
              <a:gd name="connsiteY2" fmla="*/ 4903419 h 4905233"/>
              <a:gd name="connsiteX3" fmla="*/ 4562 w 4700309"/>
              <a:gd name="connsiteY3" fmla="*/ 4905233 h 4905233"/>
              <a:gd name="connsiteX4" fmla="*/ 0 w 4700309"/>
              <a:gd name="connsiteY4" fmla="*/ 3980 h 4905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309" h="4905233">
                <a:moveTo>
                  <a:pt x="0" y="3980"/>
                </a:moveTo>
                <a:lnTo>
                  <a:pt x="4700309" y="56"/>
                </a:lnTo>
                <a:cubicBezTo>
                  <a:pt x="4670424" y="-19058"/>
                  <a:pt x="4082772" y="4911647"/>
                  <a:pt x="4075014" y="4903419"/>
                </a:cubicBezTo>
                <a:lnTo>
                  <a:pt x="4562" y="4905233"/>
                </a:lnTo>
                <a:cubicBezTo>
                  <a:pt x="-1341" y="3271662"/>
                  <a:pt x="5903" y="1637551"/>
                  <a:pt x="0" y="3980"/>
                </a:cubicBez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4592104" y="1440000"/>
            <a:ext cx="3888432"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AF8162BA-40E2-2747-A300-C724B1637D16}"/>
              </a:ext>
            </a:extLst>
          </p:cNvPr>
          <p:cNvSpPr>
            <a:spLocks noGrp="1"/>
          </p:cNvSpPr>
          <p:nvPr>
            <p:ph type="title"/>
          </p:nvPr>
        </p:nvSpPr>
        <p:spPr>
          <a:xfrm>
            <a:off x="4572000" y="504000"/>
            <a:ext cx="3943350"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3330C737-2AD8-D847-9994-6095B822D92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8EEFB19-655D-4301-B91D-8FF78CD2FC7C}" type="datetime1">
              <a:rPr lang="sv-SE" smtClean="0"/>
              <a:t>2026-04-16</a:t>
            </a:fld>
            <a:endParaRPr lang="sv-SE" dirty="0"/>
          </a:p>
        </p:txBody>
      </p:sp>
      <p:sp>
        <p:nvSpPr>
          <p:cNvPr id="13" name="Platshållare för bildnummer 2">
            <a:extLst>
              <a:ext uri="{FF2B5EF4-FFF2-40B4-BE49-F238E27FC236}">
                <a16:creationId xmlns:a16="http://schemas.microsoft.com/office/drawing/2014/main" id="{3BE6C32A-60F3-444F-88DD-33C694F9DE8C}"/>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9C2887F6-112D-864E-A9CC-C3BADE81D59D}"/>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96708131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ytt avsnitt A vit bakgrund">
    <p:spTree>
      <p:nvGrpSpPr>
        <p:cNvPr id="1" name=""/>
        <p:cNvGrpSpPr/>
        <p:nvPr/>
      </p:nvGrpSpPr>
      <p:grpSpPr>
        <a:xfrm>
          <a:off x="0" y="0"/>
          <a:ext cx="0" cy="0"/>
          <a:chOff x="0" y="0"/>
          <a:chExt cx="0" cy="0"/>
        </a:xfrm>
      </p:grpSpPr>
      <p:sp>
        <p:nvSpPr>
          <p:cNvPr id="4" name="Rubrik 4"/>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tx1">
                    <a:lumMod val="65000"/>
                    <a:lumOff val="35000"/>
                  </a:schemeClr>
                </a:solidFill>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A (Vit)</a:t>
            </a:r>
          </a:p>
        </p:txBody>
      </p:sp>
      <p:sp>
        <p:nvSpPr>
          <p:cNvPr id="15" name="Platshållare för text 14">
            <a:extLst>
              <a:ext uri="{FF2B5EF4-FFF2-40B4-BE49-F238E27FC236}">
                <a16:creationId xmlns:a16="http://schemas.microsoft.com/office/drawing/2014/main" id="{92958D87-D8D8-704E-9098-0CC3332C5619}"/>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7922738E-370E-0C4B-B153-C98B28DBC38F}"/>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BDDE365B-9EEA-42CE-B5E5-9A9F2C13100B}" type="datetime1">
              <a:rPr lang="sv-SE" smtClean="0"/>
              <a:t>2026-04-16</a:t>
            </a:fld>
            <a:endParaRPr lang="sv-SE" dirty="0"/>
          </a:p>
        </p:txBody>
      </p:sp>
      <p:sp>
        <p:nvSpPr>
          <p:cNvPr id="9" name="Platshållare för bildnummer 2">
            <a:extLst>
              <a:ext uri="{FF2B5EF4-FFF2-40B4-BE49-F238E27FC236}">
                <a16:creationId xmlns:a16="http://schemas.microsoft.com/office/drawing/2014/main" id="{40339865-B454-AF46-B2D4-F47E45EDA13E}"/>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92769DD9-1065-1045-BD63-17C84E86C9E4}"/>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35871649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och tre bilder">
    <p:spTree>
      <p:nvGrpSpPr>
        <p:cNvPr id="1" name=""/>
        <p:cNvGrpSpPr/>
        <p:nvPr/>
      </p:nvGrpSpPr>
      <p:grpSpPr>
        <a:xfrm>
          <a:off x="0" y="0"/>
          <a:ext cx="0" cy="0"/>
          <a:chOff x="0" y="0"/>
          <a:chExt cx="0" cy="0"/>
        </a:xfrm>
      </p:grpSpPr>
      <p:sp>
        <p:nvSpPr>
          <p:cNvPr id="9" name="Platshållare för innehåll 2"/>
          <p:cNvSpPr>
            <a:spLocks noGrp="1"/>
          </p:cNvSpPr>
          <p:nvPr>
            <p:ph sz="quarter" idx="12" hasCustomPrompt="1"/>
          </p:nvPr>
        </p:nvSpPr>
        <p:spPr>
          <a:xfrm>
            <a:off x="684000" y="1440000"/>
            <a:ext cx="5112000" cy="2989462"/>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bild 7"/>
          <p:cNvSpPr>
            <a:spLocks noGrp="1"/>
          </p:cNvSpPr>
          <p:nvPr>
            <p:ph type="pic" sz="quarter" idx="17" hasCustomPrompt="1"/>
          </p:nvPr>
        </p:nvSpPr>
        <p:spPr>
          <a:xfrm>
            <a:off x="6151919" y="2912"/>
            <a:ext cx="2992081" cy="1394743"/>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200025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200025 w 2992081"/>
              <a:gd name="connsiteY4" fmla="*/ 0 h 1656000"/>
              <a:gd name="connsiteX0" fmla="*/ 163739 w 2992081"/>
              <a:gd name="connsiteY0" fmla="*/ 261257 h 1656000"/>
              <a:gd name="connsiteX1" fmla="*/ 2992081 w 2992081"/>
              <a:gd name="connsiteY1" fmla="*/ 0 h 1656000"/>
              <a:gd name="connsiteX2" fmla="*/ 2992081 w 2992081"/>
              <a:gd name="connsiteY2" fmla="*/ 1656000 h 1656000"/>
              <a:gd name="connsiteX3" fmla="*/ 0 w 2992081"/>
              <a:gd name="connsiteY3" fmla="*/ 1656000 h 1656000"/>
              <a:gd name="connsiteX4" fmla="*/ 163739 w 2992081"/>
              <a:gd name="connsiteY4" fmla="*/ 261257 h 1656000"/>
              <a:gd name="connsiteX0" fmla="*/ 163739 w 2992081"/>
              <a:gd name="connsiteY0" fmla="*/ 0 h 1394743"/>
              <a:gd name="connsiteX1" fmla="*/ 2992081 w 2992081"/>
              <a:gd name="connsiteY1" fmla="*/ 0 h 1394743"/>
              <a:gd name="connsiteX2" fmla="*/ 2992081 w 2992081"/>
              <a:gd name="connsiteY2" fmla="*/ 1394743 h 1394743"/>
              <a:gd name="connsiteX3" fmla="*/ 0 w 2992081"/>
              <a:gd name="connsiteY3" fmla="*/ 1394743 h 1394743"/>
              <a:gd name="connsiteX4" fmla="*/ 163739 w 2992081"/>
              <a:gd name="connsiteY4" fmla="*/ 0 h 1394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2081" h="1394743">
                <a:moveTo>
                  <a:pt x="163739" y="0"/>
                </a:moveTo>
                <a:lnTo>
                  <a:pt x="2992081" y="0"/>
                </a:lnTo>
                <a:lnTo>
                  <a:pt x="2992081" y="1394743"/>
                </a:lnTo>
                <a:lnTo>
                  <a:pt x="0" y="1394743"/>
                </a:lnTo>
                <a:lnTo>
                  <a:pt x="163739"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7" name="Platshållare för bild 7"/>
          <p:cNvSpPr>
            <a:spLocks noGrp="1"/>
          </p:cNvSpPr>
          <p:nvPr>
            <p:ph type="pic" sz="quarter" idx="22" hasCustomPrompt="1"/>
          </p:nvPr>
        </p:nvSpPr>
        <p:spPr>
          <a:xfrm>
            <a:off x="5923736" y="1473004"/>
            <a:ext cx="3220266" cy="1656000"/>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221456 w 3213537"/>
              <a:gd name="connsiteY0" fmla="*/ 0 h 1670288"/>
              <a:gd name="connsiteX1" fmla="*/ 3213537 w 3213537"/>
              <a:gd name="connsiteY1" fmla="*/ 0 h 1670288"/>
              <a:gd name="connsiteX2" fmla="*/ 3213537 w 3213537"/>
              <a:gd name="connsiteY2" fmla="*/ 1656000 h 1670288"/>
              <a:gd name="connsiteX3" fmla="*/ 0 w 3213537"/>
              <a:gd name="connsiteY3" fmla="*/ 1670288 h 1670288"/>
              <a:gd name="connsiteX4" fmla="*/ 221456 w 3213537"/>
              <a:gd name="connsiteY4" fmla="*/ 0 h 1670288"/>
              <a:gd name="connsiteX0" fmla="*/ 221456 w 3213537"/>
              <a:gd name="connsiteY0" fmla="*/ 0 h 1663145"/>
              <a:gd name="connsiteX1" fmla="*/ 3213537 w 3213537"/>
              <a:gd name="connsiteY1" fmla="*/ 0 h 1663145"/>
              <a:gd name="connsiteX2" fmla="*/ 3213537 w 3213537"/>
              <a:gd name="connsiteY2" fmla="*/ 1656000 h 1663145"/>
              <a:gd name="connsiteX3" fmla="*/ 0 w 3213537"/>
              <a:gd name="connsiteY3" fmla="*/ 1663145 h 1663145"/>
              <a:gd name="connsiteX4" fmla="*/ 221456 w 3213537"/>
              <a:gd name="connsiteY4" fmla="*/ 0 h 1663145"/>
              <a:gd name="connsiteX0" fmla="*/ 214312 w 3206393"/>
              <a:gd name="connsiteY0" fmla="*/ 0 h 1656000"/>
              <a:gd name="connsiteX1" fmla="*/ 3206393 w 3206393"/>
              <a:gd name="connsiteY1" fmla="*/ 0 h 1656000"/>
              <a:gd name="connsiteX2" fmla="*/ 3206393 w 3206393"/>
              <a:gd name="connsiteY2" fmla="*/ 1656000 h 1656000"/>
              <a:gd name="connsiteX3" fmla="*/ 0 w 3206393"/>
              <a:gd name="connsiteY3" fmla="*/ 1641714 h 1656000"/>
              <a:gd name="connsiteX4" fmla="*/ 214312 w 3206393"/>
              <a:gd name="connsiteY4" fmla="*/ 0 h 1656000"/>
              <a:gd name="connsiteX0" fmla="*/ 214312 w 3206393"/>
              <a:gd name="connsiteY0" fmla="*/ 0 h 1656000"/>
              <a:gd name="connsiteX1" fmla="*/ 3206393 w 3206393"/>
              <a:gd name="connsiteY1" fmla="*/ 0 h 1656000"/>
              <a:gd name="connsiteX2" fmla="*/ 3206393 w 3206393"/>
              <a:gd name="connsiteY2" fmla="*/ 1656000 h 1656000"/>
              <a:gd name="connsiteX3" fmla="*/ 0 w 3206393"/>
              <a:gd name="connsiteY3" fmla="*/ 1648858 h 1656000"/>
              <a:gd name="connsiteX4" fmla="*/ 214312 w 3206393"/>
              <a:gd name="connsiteY4" fmla="*/ 0 h 1656000"/>
              <a:gd name="connsiteX0" fmla="*/ 235743 w 3227824"/>
              <a:gd name="connsiteY0" fmla="*/ 0 h 1663145"/>
              <a:gd name="connsiteX1" fmla="*/ 3227824 w 3227824"/>
              <a:gd name="connsiteY1" fmla="*/ 0 h 1663145"/>
              <a:gd name="connsiteX2" fmla="*/ 3227824 w 3227824"/>
              <a:gd name="connsiteY2" fmla="*/ 1656000 h 1663145"/>
              <a:gd name="connsiteX3" fmla="*/ 0 w 3227824"/>
              <a:gd name="connsiteY3" fmla="*/ 1663145 h 1663145"/>
              <a:gd name="connsiteX4" fmla="*/ 235743 w 3227824"/>
              <a:gd name="connsiteY4" fmla="*/ 0 h 1663145"/>
              <a:gd name="connsiteX0" fmla="*/ 224408 w 3227824"/>
              <a:gd name="connsiteY0" fmla="*/ 0 h 1663145"/>
              <a:gd name="connsiteX1" fmla="*/ 3227824 w 3227824"/>
              <a:gd name="connsiteY1" fmla="*/ 0 h 1663145"/>
              <a:gd name="connsiteX2" fmla="*/ 3227824 w 3227824"/>
              <a:gd name="connsiteY2" fmla="*/ 1656000 h 1663145"/>
              <a:gd name="connsiteX3" fmla="*/ 0 w 3227824"/>
              <a:gd name="connsiteY3" fmla="*/ 1663145 h 1663145"/>
              <a:gd name="connsiteX4" fmla="*/ 224408 w 3227824"/>
              <a:gd name="connsiteY4" fmla="*/ 0 h 1663145"/>
              <a:gd name="connsiteX0" fmla="*/ 216851 w 3220267"/>
              <a:gd name="connsiteY0" fmla="*/ 0 h 1659366"/>
              <a:gd name="connsiteX1" fmla="*/ 3220267 w 3220267"/>
              <a:gd name="connsiteY1" fmla="*/ 0 h 1659366"/>
              <a:gd name="connsiteX2" fmla="*/ 3220267 w 3220267"/>
              <a:gd name="connsiteY2" fmla="*/ 1656000 h 1659366"/>
              <a:gd name="connsiteX3" fmla="*/ 0 w 3220267"/>
              <a:gd name="connsiteY3" fmla="*/ 1659366 h 1659366"/>
              <a:gd name="connsiteX4" fmla="*/ 216851 w 3220267"/>
              <a:gd name="connsiteY4" fmla="*/ 0 h 1659366"/>
              <a:gd name="connsiteX0" fmla="*/ 216851 w 3220267"/>
              <a:gd name="connsiteY0" fmla="*/ 0 h 1656000"/>
              <a:gd name="connsiteX1" fmla="*/ 3220267 w 3220267"/>
              <a:gd name="connsiteY1" fmla="*/ 0 h 1656000"/>
              <a:gd name="connsiteX2" fmla="*/ 3220267 w 3220267"/>
              <a:gd name="connsiteY2" fmla="*/ 1656000 h 1656000"/>
              <a:gd name="connsiteX3" fmla="*/ 0 w 3220267"/>
              <a:gd name="connsiteY3" fmla="*/ 1648031 h 1656000"/>
              <a:gd name="connsiteX4" fmla="*/ 216851 w 3220267"/>
              <a:gd name="connsiteY4" fmla="*/ 0 h 1656000"/>
              <a:gd name="connsiteX0" fmla="*/ 247079 w 3250495"/>
              <a:gd name="connsiteY0" fmla="*/ 0 h 1742493"/>
              <a:gd name="connsiteX1" fmla="*/ 3250495 w 3250495"/>
              <a:gd name="connsiteY1" fmla="*/ 0 h 1742493"/>
              <a:gd name="connsiteX2" fmla="*/ 3250495 w 3250495"/>
              <a:gd name="connsiteY2" fmla="*/ 1656000 h 1742493"/>
              <a:gd name="connsiteX3" fmla="*/ 0 w 3250495"/>
              <a:gd name="connsiteY3" fmla="*/ 1742493 h 1742493"/>
              <a:gd name="connsiteX4" fmla="*/ 247079 w 3250495"/>
              <a:gd name="connsiteY4" fmla="*/ 0 h 1742493"/>
              <a:gd name="connsiteX0" fmla="*/ 213072 w 3216488"/>
              <a:gd name="connsiteY0" fmla="*/ 0 h 1656000"/>
              <a:gd name="connsiteX1" fmla="*/ 3216488 w 3216488"/>
              <a:gd name="connsiteY1" fmla="*/ 0 h 1656000"/>
              <a:gd name="connsiteX2" fmla="*/ 3216488 w 3216488"/>
              <a:gd name="connsiteY2" fmla="*/ 1656000 h 1656000"/>
              <a:gd name="connsiteX3" fmla="*/ 0 w 3216488"/>
              <a:gd name="connsiteY3" fmla="*/ 1636695 h 1656000"/>
              <a:gd name="connsiteX4" fmla="*/ 213072 w 3216488"/>
              <a:gd name="connsiteY4" fmla="*/ 0 h 1656000"/>
              <a:gd name="connsiteX0" fmla="*/ 216850 w 3220266"/>
              <a:gd name="connsiteY0" fmla="*/ 0 h 1656000"/>
              <a:gd name="connsiteX1" fmla="*/ 3220266 w 3220266"/>
              <a:gd name="connsiteY1" fmla="*/ 0 h 1656000"/>
              <a:gd name="connsiteX2" fmla="*/ 3220266 w 3220266"/>
              <a:gd name="connsiteY2" fmla="*/ 1656000 h 1656000"/>
              <a:gd name="connsiteX3" fmla="*/ 0 w 3220266"/>
              <a:gd name="connsiteY3" fmla="*/ 1655587 h 1656000"/>
              <a:gd name="connsiteX4" fmla="*/ 216850 w 3220266"/>
              <a:gd name="connsiteY4" fmla="*/ 0 h 165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0266" h="1656000">
                <a:moveTo>
                  <a:pt x="216850" y="0"/>
                </a:moveTo>
                <a:lnTo>
                  <a:pt x="3220266" y="0"/>
                </a:lnTo>
                <a:lnTo>
                  <a:pt x="3220266" y="1656000"/>
                </a:lnTo>
                <a:lnTo>
                  <a:pt x="0" y="1655587"/>
                </a:lnTo>
                <a:lnTo>
                  <a:pt x="216850"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10" name="Platshållare för bild 7">
            <a:extLst>
              <a:ext uri="{FF2B5EF4-FFF2-40B4-BE49-F238E27FC236}">
                <a16:creationId xmlns:a16="http://schemas.microsoft.com/office/drawing/2014/main" id="{75A4FAA9-F64E-D542-B83E-45FB509AE0CD}"/>
              </a:ext>
            </a:extLst>
          </p:cNvPr>
          <p:cNvSpPr>
            <a:spLocks noGrp="1"/>
          </p:cNvSpPr>
          <p:nvPr>
            <p:ph type="pic" sz="quarter" idx="21" hasCustomPrompt="1"/>
          </p:nvPr>
        </p:nvSpPr>
        <p:spPr>
          <a:xfrm>
            <a:off x="5680303" y="3218400"/>
            <a:ext cx="3464172" cy="1660033"/>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471488 w 3463569"/>
              <a:gd name="connsiteY0" fmla="*/ 0 h 1670287"/>
              <a:gd name="connsiteX1" fmla="*/ 3463569 w 3463569"/>
              <a:gd name="connsiteY1" fmla="*/ 0 h 1670287"/>
              <a:gd name="connsiteX2" fmla="*/ 3463569 w 3463569"/>
              <a:gd name="connsiteY2" fmla="*/ 1656000 h 1670287"/>
              <a:gd name="connsiteX3" fmla="*/ 0 w 3463569"/>
              <a:gd name="connsiteY3" fmla="*/ 1670287 h 1670287"/>
              <a:gd name="connsiteX4" fmla="*/ 471488 w 3463569"/>
              <a:gd name="connsiteY4" fmla="*/ 0 h 1670287"/>
              <a:gd name="connsiteX0" fmla="*/ 228601 w 3463569"/>
              <a:gd name="connsiteY0" fmla="*/ 0 h 1677431"/>
              <a:gd name="connsiteX1" fmla="*/ 3463569 w 3463569"/>
              <a:gd name="connsiteY1" fmla="*/ 7144 h 1677431"/>
              <a:gd name="connsiteX2" fmla="*/ 3463569 w 3463569"/>
              <a:gd name="connsiteY2" fmla="*/ 1663144 h 1677431"/>
              <a:gd name="connsiteX3" fmla="*/ 0 w 3463569"/>
              <a:gd name="connsiteY3" fmla="*/ 1677431 h 1677431"/>
              <a:gd name="connsiteX4" fmla="*/ 228601 w 3463569"/>
              <a:gd name="connsiteY4" fmla="*/ 0 h 1677431"/>
              <a:gd name="connsiteX0" fmla="*/ 235745 w 3463569"/>
              <a:gd name="connsiteY0" fmla="*/ 7144 h 1670287"/>
              <a:gd name="connsiteX1" fmla="*/ 3463569 w 3463569"/>
              <a:gd name="connsiteY1" fmla="*/ 0 h 1670287"/>
              <a:gd name="connsiteX2" fmla="*/ 3463569 w 3463569"/>
              <a:gd name="connsiteY2" fmla="*/ 1656000 h 1670287"/>
              <a:gd name="connsiteX3" fmla="*/ 0 w 3463569"/>
              <a:gd name="connsiteY3" fmla="*/ 1670287 h 1670287"/>
              <a:gd name="connsiteX4" fmla="*/ 235745 w 3463569"/>
              <a:gd name="connsiteY4" fmla="*/ 7144 h 1670287"/>
              <a:gd name="connsiteX0" fmla="*/ 224410 w 3463569"/>
              <a:gd name="connsiteY0" fmla="*/ 0 h 1670700"/>
              <a:gd name="connsiteX1" fmla="*/ 3463569 w 3463569"/>
              <a:gd name="connsiteY1" fmla="*/ 413 h 1670700"/>
              <a:gd name="connsiteX2" fmla="*/ 3463569 w 3463569"/>
              <a:gd name="connsiteY2" fmla="*/ 1656413 h 1670700"/>
              <a:gd name="connsiteX3" fmla="*/ 0 w 3463569"/>
              <a:gd name="connsiteY3" fmla="*/ 1670700 h 1670700"/>
              <a:gd name="connsiteX4" fmla="*/ 224410 w 3463569"/>
              <a:gd name="connsiteY4" fmla="*/ 0 h 1670700"/>
              <a:gd name="connsiteX0" fmla="*/ 220632 w 3459791"/>
              <a:gd name="connsiteY0" fmla="*/ 0 h 1663143"/>
              <a:gd name="connsiteX1" fmla="*/ 3459791 w 3459791"/>
              <a:gd name="connsiteY1" fmla="*/ 413 h 1663143"/>
              <a:gd name="connsiteX2" fmla="*/ 3459791 w 3459791"/>
              <a:gd name="connsiteY2" fmla="*/ 1656413 h 1663143"/>
              <a:gd name="connsiteX3" fmla="*/ 0 w 3459791"/>
              <a:gd name="connsiteY3" fmla="*/ 1663143 h 1663143"/>
              <a:gd name="connsiteX4" fmla="*/ 220632 w 3459791"/>
              <a:gd name="connsiteY4" fmla="*/ 0 h 1663143"/>
              <a:gd name="connsiteX0" fmla="*/ 2206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220632 w 3459791"/>
              <a:gd name="connsiteY4" fmla="*/ 0 h 1659364"/>
              <a:gd name="connsiteX0" fmla="*/ 215716 w 3454875"/>
              <a:gd name="connsiteY0" fmla="*/ 0 h 1656413"/>
              <a:gd name="connsiteX1" fmla="*/ 3454875 w 3454875"/>
              <a:gd name="connsiteY1" fmla="*/ 413 h 1656413"/>
              <a:gd name="connsiteX2" fmla="*/ 3454875 w 3454875"/>
              <a:gd name="connsiteY2" fmla="*/ 1656413 h 1656413"/>
              <a:gd name="connsiteX3" fmla="*/ 0 w 3454875"/>
              <a:gd name="connsiteY3" fmla="*/ 1654447 h 1656413"/>
              <a:gd name="connsiteX4" fmla="*/ 215716 w 3454875"/>
              <a:gd name="connsiteY4" fmla="*/ 0 h 1656413"/>
              <a:gd name="connsiteX0" fmla="*/ 215716 w 3454875"/>
              <a:gd name="connsiteY0" fmla="*/ 0 h 1656413"/>
              <a:gd name="connsiteX1" fmla="*/ 3454875 w 3454875"/>
              <a:gd name="connsiteY1" fmla="*/ 413 h 1656413"/>
              <a:gd name="connsiteX2" fmla="*/ 3454875 w 3454875"/>
              <a:gd name="connsiteY2" fmla="*/ 1656413 h 1656413"/>
              <a:gd name="connsiteX3" fmla="*/ 0 w 3454875"/>
              <a:gd name="connsiteY3" fmla="*/ 1654447 h 1656413"/>
              <a:gd name="connsiteX4" fmla="*/ 215716 w 3454875"/>
              <a:gd name="connsiteY4" fmla="*/ 0 h 1656413"/>
              <a:gd name="connsiteX0" fmla="*/ 220632 w 3459791"/>
              <a:gd name="connsiteY0" fmla="*/ 0 h 1674117"/>
              <a:gd name="connsiteX1" fmla="*/ 3459791 w 3459791"/>
              <a:gd name="connsiteY1" fmla="*/ 413 h 1674117"/>
              <a:gd name="connsiteX2" fmla="*/ 3459791 w 3459791"/>
              <a:gd name="connsiteY2" fmla="*/ 1656413 h 1674117"/>
              <a:gd name="connsiteX3" fmla="*/ 0 w 3459791"/>
              <a:gd name="connsiteY3" fmla="*/ 1674117 h 1674117"/>
              <a:gd name="connsiteX4" fmla="*/ 220632 w 3459791"/>
              <a:gd name="connsiteY4" fmla="*/ 0 h 1674117"/>
              <a:gd name="connsiteX0" fmla="*/ 220632 w 3459791"/>
              <a:gd name="connsiteY0" fmla="*/ 0 h 1674117"/>
              <a:gd name="connsiteX1" fmla="*/ 3459791 w 3459791"/>
              <a:gd name="connsiteY1" fmla="*/ 413 h 1674117"/>
              <a:gd name="connsiteX2" fmla="*/ 3454875 w 3459791"/>
              <a:gd name="connsiteY2" fmla="*/ 1671164 h 1674117"/>
              <a:gd name="connsiteX3" fmla="*/ 0 w 3459791"/>
              <a:gd name="connsiteY3" fmla="*/ 1674117 h 1674117"/>
              <a:gd name="connsiteX4" fmla="*/ 220632 w 3459791"/>
              <a:gd name="connsiteY4" fmla="*/ 0 h 1674117"/>
              <a:gd name="connsiteX0" fmla="*/ 220632 w 3460264"/>
              <a:gd name="connsiteY0" fmla="*/ 0 h 1676081"/>
              <a:gd name="connsiteX1" fmla="*/ 3459791 w 3460264"/>
              <a:gd name="connsiteY1" fmla="*/ 413 h 1676081"/>
              <a:gd name="connsiteX2" fmla="*/ 3459791 w 3460264"/>
              <a:gd name="connsiteY2" fmla="*/ 1676081 h 1676081"/>
              <a:gd name="connsiteX3" fmla="*/ 0 w 3460264"/>
              <a:gd name="connsiteY3" fmla="*/ 1674117 h 1676081"/>
              <a:gd name="connsiteX4" fmla="*/ 220632 w 3460264"/>
              <a:gd name="connsiteY4" fmla="*/ 0 h 1676081"/>
              <a:gd name="connsiteX0" fmla="*/ 216724 w 3456356"/>
              <a:gd name="connsiteY0" fmla="*/ 0 h 1676081"/>
              <a:gd name="connsiteX1" fmla="*/ 3455883 w 3456356"/>
              <a:gd name="connsiteY1" fmla="*/ 413 h 1676081"/>
              <a:gd name="connsiteX2" fmla="*/ 3455883 w 3456356"/>
              <a:gd name="connsiteY2" fmla="*/ 1676081 h 1676081"/>
              <a:gd name="connsiteX3" fmla="*/ 0 w 3456356"/>
              <a:gd name="connsiteY3" fmla="*/ 1662392 h 1676081"/>
              <a:gd name="connsiteX4" fmla="*/ 216724 w 3456356"/>
              <a:gd name="connsiteY4" fmla="*/ 0 h 1676081"/>
              <a:gd name="connsiteX0" fmla="*/ 220631 w 3460263"/>
              <a:gd name="connsiteY0" fmla="*/ 0 h 1676081"/>
              <a:gd name="connsiteX1" fmla="*/ 3459790 w 3460263"/>
              <a:gd name="connsiteY1" fmla="*/ 413 h 1676081"/>
              <a:gd name="connsiteX2" fmla="*/ 3459790 w 3460263"/>
              <a:gd name="connsiteY2" fmla="*/ 1676081 h 1676081"/>
              <a:gd name="connsiteX3" fmla="*/ 0 w 3460263"/>
              <a:gd name="connsiteY3" fmla="*/ 1674118 h 1676081"/>
              <a:gd name="connsiteX4" fmla="*/ 220631 w 3460263"/>
              <a:gd name="connsiteY4" fmla="*/ 0 h 1676081"/>
              <a:gd name="connsiteX0" fmla="*/ 224539 w 3464171"/>
              <a:gd name="connsiteY0" fmla="*/ 0 h 1676081"/>
              <a:gd name="connsiteX1" fmla="*/ 3463698 w 3464171"/>
              <a:gd name="connsiteY1" fmla="*/ 413 h 1676081"/>
              <a:gd name="connsiteX2" fmla="*/ 3463698 w 3464171"/>
              <a:gd name="connsiteY2" fmla="*/ 1676081 h 1676081"/>
              <a:gd name="connsiteX3" fmla="*/ 0 w 3464171"/>
              <a:gd name="connsiteY3" fmla="*/ 1658484 h 1676081"/>
              <a:gd name="connsiteX4" fmla="*/ 224539 w 3464171"/>
              <a:gd name="connsiteY4" fmla="*/ 0 h 1676081"/>
              <a:gd name="connsiteX0" fmla="*/ 224539 w 3463698"/>
              <a:gd name="connsiteY0" fmla="*/ 0 h 1664355"/>
              <a:gd name="connsiteX1" fmla="*/ 3463698 w 3463698"/>
              <a:gd name="connsiteY1" fmla="*/ 413 h 1664355"/>
              <a:gd name="connsiteX2" fmla="*/ 3459791 w 3463698"/>
              <a:gd name="connsiteY2" fmla="*/ 1664355 h 1664355"/>
              <a:gd name="connsiteX3" fmla="*/ 0 w 3463698"/>
              <a:gd name="connsiteY3" fmla="*/ 1658484 h 1664355"/>
              <a:gd name="connsiteX4" fmla="*/ 224539 w 3463698"/>
              <a:gd name="connsiteY4" fmla="*/ 0 h 1664355"/>
              <a:gd name="connsiteX0" fmla="*/ 224539 w 3464172"/>
              <a:gd name="connsiteY0" fmla="*/ 0 h 1658484"/>
              <a:gd name="connsiteX1" fmla="*/ 3463698 w 3464172"/>
              <a:gd name="connsiteY1" fmla="*/ 413 h 1658484"/>
              <a:gd name="connsiteX2" fmla="*/ 3463699 w 3464172"/>
              <a:gd name="connsiteY2" fmla="*/ 1648721 h 1658484"/>
              <a:gd name="connsiteX3" fmla="*/ 0 w 3464172"/>
              <a:gd name="connsiteY3" fmla="*/ 1658484 h 1658484"/>
              <a:gd name="connsiteX4" fmla="*/ 224539 w 3464172"/>
              <a:gd name="connsiteY4" fmla="*/ 0 h 1658484"/>
              <a:gd name="connsiteX0" fmla="*/ 224539 w 3464172"/>
              <a:gd name="connsiteY0" fmla="*/ 0 h 1660446"/>
              <a:gd name="connsiteX1" fmla="*/ 3463698 w 3464172"/>
              <a:gd name="connsiteY1" fmla="*/ 413 h 1660446"/>
              <a:gd name="connsiteX2" fmla="*/ 3463699 w 3464172"/>
              <a:gd name="connsiteY2" fmla="*/ 1660446 h 1660446"/>
              <a:gd name="connsiteX3" fmla="*/ 0 w 3464172"/>
              <a:gd name="connsiteY3" fmla="*/ 1658484 h 1660446"/>
              <a:gd name="connsiteX4" fmla="*/ 224539 w 3464172"/>
              <a:gd name="connsiteY4" fmla="*/ 0 h 1660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4172" h="1660446">
                <a:moveTo>
                  <a:pt x="224539" y="0"/>
                </a:moveTo>
                <a:lnTo>
                  <a:pt x="3463698" y="413"/>
                </a:lnTo>
                <a:cubicBezTo>
                  <a:pt x="3462059" y="557330"/>
                  <a:pt x="3465338" y="1103529"/>
                  <a:pt x="3463699" y="1660446"/>
                </a:cubicBezTo>
                <a:lnTo>
                  <a:pt x="0" y="1658484"/>
                </a:lnTo>
                <a:lnTo>
                  <a:pt x="224539"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12" name="Rubrik 5">
            <a:extLst>
              <a:ext uri="{FF2B5EF4-FFF2-40B4-BE49-F238E27FC236}">
                <a16:creationId xmlns:a16="http://schemas.microsoft.com/office/drawing/2014/main" id="{D98FC7C0-00F4-724B-B760-FC9D0474167B}"/>
              </a:ext>
            </a:extLst>
          </p:cNvPr>
          <p:cNvSpPr>
            <a:spLocks noGrp="1"/>
          </p:cNvSpPr>
          <p:nvPr>
            <p:ph type="title"/>
          </p:nvPr>
        </p:nvSpPr>
        <p:spPr>
          <a:xfrm>
            <a:off x="684000" y="504000"/>
            <a:ext cx="5112000" cy="569407"/>
          </a:xfrm>
        </p:spPr>
        <p:txBody>
          <a:bodyPr anchor="t" anchorCtr="0"/>
          <a:lstStyle/>
          <a:p>
            <a:r>
              <a:rPr lang="sv-SE" dirty="0"/>
              <a:t>Klicka här för att ändra mall för rubrikformat</a:t>
            </a:r>
          </a:p>
        </p:txBody>
      </p:sp>
      <p:sp>
        <p:nvSpPr>
          <p:cNvPr id="13" name="Date Placeholder 1">
            <a:extLst>
              <a:ext uri="{FF2B5EF4-FFF2-40B4-BE49-F238E27FC236}">
                <a16:creationId xmlns:a16="http://schemas.microsoft.com/office/drawing/2014/main" id="{A5197A7D-0B91-C945-B84D-CE797748D6A1}"/>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AAE8357-FE1D-4DA2-A225-21A03D25F9B8}" type="datetime1">
              <a:rPr lang="sv-SE" smtClean="0"/>
              <a:t>2026-04-16</a:t>
            </a:fld>
            <a:endParaRPr lang="sv-SE" dirty="0"/>
          </a:p>
        </p:txBody>
      </p:sp>
      <p:sp>
        <p:nvSpPr>
          <p:cNvPr id="14" name="Platshållare för bildnummer 2">
            <a:extLst>
              <a:ext uri="{FF2B5EF4-FFF2-40B4-BE49-F238E27FC236}">
                <a16:creationId xmlns:a16="http://schemas.microsoft.com/office/drawing/2014/main" id="{88A00D6A-0F0A-8C4D-BE9D-66286BF2FC2A}"/>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5" name="Platshållare för sidfot 5">
            <a:extLst>
              <a:ext uri="{FF2B5EF4-FFF2-40B4-BE49-F238E27FC236}">
                <a16:creationId xmlns:a16="http://schemas.microsoft.com/office/drawing/2014/main" id="{81096CEB-93E2-EB4C-AC03-51C52EFAD334}"/>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70697775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och två bilder (alt 2)">
    <p:spTree>
      <p:nvGrpSpPr>
        <p:cNvPr id="1" name=""/>
        <p:cNvGrpSpPr/>
        <p:nvPr/>
      </p:nvGrpSpPr>
      <p:grpSpPr>
        <a:xfrm>
          <a:off x="0" y="0"/>
          <a:ext cx="0" cy="0"/>
          <a:chOff x="0" y="0"/>
          <a:chExt cx="0" cy="0"/>
        </a:xfrm>
      </p:grpSpPr>
      <p:sp>
        <p:nvSpPr>
          <p:cNvPr id="8" name="Platshållare för innehåll 2"/>
          <p:cNvSpPr>
            <a:spLocks noGrp="1"/>
          </p:cNvSpPr>
          <p:nvPr>
            <p:ph sz="quarter" idx="12" hasCustomPrompt="1"/>
          </p:nvPr>
        </p:nvSpPr>
        <p:spPr>
          <a:xfrm>
            <a:off x="684000" y="1440000"/>
            <a:ext cx="5112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4" name="Platshållare för bild 7"/>
          <p:cNvSpPr>
            <a:spLocks noGrp="1"/>
          </p:cNvSpPr>
          <p:nvPr>
            <p:ph type="pic" sz="quarter" idx="17" hasCustomPrompt="1"/>
          </p:nvPr>
        </p:nvSpPr>
        <p:spPr>
          <a:xfrm>
            <a:off x="5654769" y="-278219"/>
            <a:ext cx="3489231" cy="2527200"/>
          </a:xfrm>
          <a:custGeom>
            <a:avLst/>
            <a:gdLst>
              <a:gd name="connsiteX0" fmla="*/ 0 w 2992081"/>
              <a:gd name="connsiteY0" fmla="*/ 0 h 2527200"/>
              <a:gd name="connsiteX1" fmla="*/ 2992081 w 2992081"/>
              <a:gd name="connsiteY1" fmla="*/ 0 h 2527200"/>
              <a:gd name="connsiteX2" fmla="*/ 2992081 w 2992081"/>
              <a:gd name="connsiteY2" fmla="*/ 2527200 h 2527200"/>
              <a:gd name="connsiteX3" fmla="*/ 0 w 2992081"/>
              <a:gd name="connsiteY3" fmla="*/ 2527200 h 2527200"/>
              <a:gd name="connsiteX4" fmla="*/ 0 w 2992081"/>
              <a:gd name="connsiteY4" fmla="*/ 0 h 2527200"/>
              <a:gd name="connsiteX0" fmla="*/ 0 w 3489231"/>
              <a:gd name="connsiteY0" fmla="*/ 0 h 2527200"/>
              <a:gd name="connsiteX1" fmla="*/ 3489231 w 3489231"/>
              <a:gd name="connsiteY1" fmla="*/ 0 h 2527200"/>
              <a:gd name="connsiteX2" fmla="*/ 3489231 w 3489231"/>
              <a:gd name="connsiteY2" fmla="*/ 2527200 h 2527200"/>
              <a:gd name="connsiteX3" fmla="*/ 497150 w 3489231"/>
              <a:gd name="connsiteY3" fmla="*/ 2527200 h 2527200"/>
              <a:gd name="connsiteX4" fmla="*/ 0 w 3489231"/>
              <a:gd name="connsiteY4" fmla="*/ 0 h 2527200"/>
              <a:gd name="connsiteX0" fmla="*/ 0 w 3489231"/>
              <a:gd name="connsiteY0" fmla="*/ 0 h 2532366"/>
              <a:gd name="connsiteX1" fmla="*/ 3489231 w 3489231"/>
              <a:gd name="connsiteY1" fmla="*/ 0 h 2532366"/>
              <a:gd name="connsiteX2" fmla="*/ 3489231 w 3489231"/>
              <a:gd name="connsiteY2" fmla="*/ 2527200 h 2532366"/>
              <a:gd name="connsiteX3" fmla="*/ 352499 w 3489231"/>
              <a:gd name="connsiteY3" fmla="*/ 2532366 h 2532366"/>
              <a:gd name="connsiteX4" fmla="*/ 0 w 3489231"/>
              <a:gd name="connsiteY4" fmla="*/ 0 h 2532366"/>
              <a:gd name="connsiteX0" fmla="*/ 0 w 3489231"/>
              <a:gd name="connsiteY0" fmla="*/ 0 h 2527200"/>
              <a:gd name="connsiteX1" fmla="*/ 3489231 w 3489231"/>
              <a:gd name="connsiteY1" fmla="*/ 0 h 2527200"/>
              <a:gd name="connsiteX2" fmla="*/ 3489231 w 3489231"/>
              <a:gd name="connsiteY2" fmla="*/ 2527200 h 2527200"/>
              <a:gd name="connsiteX3" fmla="*/ 331835 w 3489231"/>
              <a:gd name="connsiteY3" fmla="*/ 2465206 h 2527200"/>
              <a:gd name="connsiteX4" fmla="*/ 0 w 3489231"/>
              <a:gd name="connsiteY4" fmla="*/ 0 h 2527200"/>
              <a:gd name="connsiteX0" fmla="*/ 0 w 3489231"/>
              <a:gd name="connsiteY0" fmla="*/ 0 h 2532366"/>
              <a:gd name="connsiteX1" fmla="*/ 3489231 w 3489231"/>
              <a:gd name="connsiteY1" fmla="*/ 0 h 2532366"/>
              <a:gd name="connsiteX2" fmla="*/ 3489231 w 3489231"/>
              <a:gd name="connsiteY2" fmla="*/ 2527200 h 2532366"/>
              <a:gd name="connsiteX3" fmla="*/ 347333 w 3489231"/>
              <a:gd name="connsiteY3" fmla="*/ 2532366 h 2532366"/>
              <a:gd name="connsiteX4" fmla="*/ 0 w 3489231"/>
              <a:gd name="connsiteY4" fmla="*/ 0 h 2532366"/>
              <a:gd name="connsiteX0" fmla="*/ 0 w 3489231"/>
              <a:gd name="connsiteY0" fmla="*/ 0 h 2527200"/>
              <a:gd name="connsiteX1" fmla="*/ 3489231 w 3489231"/>
              <a:gd name="connsiteY1" fmla="*/ 0 h 2527200"/>
              <a:gd name="connsiteX2" fmla="*/ 3489231 w 3489231"/>
              <a:gd name="connsiteY2" fmla="*/ 2527200 h 2527200"/>
              <a:gd name="connsiteX3" fmla="*/ 347333 w 3489231"/>
              <a:gd name="connsiteY3" fmla="*/ 2522033 h 2527200"/>
              <a:gd name="connsiteX4" fmla="*/ 0 w 3489231"/>
              <a:gd name="connsiteY4" fmla="*/ 0 h 252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9231" h="2527200">
                <a:moveTo>
                  <a:pt x="0" y="0"/>
                </a:moveTo>
                <a:lnTo>
                  <a:pt x="3489231" y="0"/>
                </a:lnTo>
                <a:lnTo>
                  <a:pt x="3489231" y="2527200"/>
                </a:lnTo>
                <a:lnTo>
                  <a:pt x="347333" y="2522033"/>
                </a:lnTo>
                <a:lnTo>
                  <a:pt x="0" y="0"/>
                </a:lnTo>
                <a:close/>
              </a:path>
            </a:pathLst>
          </a:cu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9" name="Platshållare för bild 7">
            <a:extLst>
              <a:ext uri="{FF2B5EF4-FFF2-40B4-BE49-F238E27FC236}">
                <a16:creationId xmlns:a16="http://schemas.microsoft.com/office/drawing/2014/main" id="{C6E7842F-5E6D-0D4E-95D1-DF406180B4C7}"/>
              </a:ext>
            </a:extLst>
          </p:cNvPr>
          <p:cNvSpPr>
            <a:spLocks noGrp="1"/>
          </p:cNvSpPr>
          <p:nvPr>
            <p:ph type="pic" sz="quarter" idx="20" hasCustomPrompt="1"/>
          </p:nvPr>
        </p:nvSpPr>
        <p:spPr>
          <a:xfrm>
            <a:off x="6022766" y="2352973"/>
            <a:ext cx="3128242" cy="2525223"/>
          </a:xfrm>
          <a:custGeom>
            <a:avLst/>
            <a:gdLst>
              <a:gd name="connsiteX0" fmla="*/ 0 w 2992081"/>
              <a:gd name="connsiteY0" fmla="*/ 0 h 2527200"/>
              <a:gd name="connsiteX1" fmla="*/ 2992081 w 2992081"/>
              <a:gd name="connsiteY1" fmla="*/ 0 h 2527200"/>
              <a:gd name="connsiteX2" fmla="*/ 2992081 w 2992081"/>
              <a:gd name="connsiteY2" fmla="*/ 2527200 h 2527200"/>
              <a:gd name="connsiteX3" fmla="*/ 0 w 2992081"/>
              <a:gd name="connsiteY3" fmla="*/ 2527200 h 2527200"/>
              <a:gd name="connsiteX4" fmla="*/ 0 w 2992081"/>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129153 w 3121234"/>
              <a:gd name="connsiteY3" fmla="*/ 2527200 h 2527200"/>
              <a:gd name="connsiteX4" fmla="*/ 0 w 3121234"/>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361628 w 3121234"/>
              <a:gd name="connsiteY3" fmla="*/ 2527200 h 2527200"/>
              <a:gd name="connsiteX4" fmla="*/ 0 w 3121234"/>
              <a:gd name="connsiteY4" fmla="*/ 0 h 2527200"/>
              <a:gd name="connsiteX0" fmla="*/ 0 w 3121234"/>
              <a:gd name="connsiteY0" fmla="*/ 0 h 2527200"/>
              <a:gd name="connsiteX1" fmla="*/ 3121234 w 3121234"/>
              <a:gd name="connsiteY1" fmla="*/ 0 h 2527200"/>
              <a:gd name="connsiteX2" fmla="*/ 3121234 w 3121234"/>
              <a:gd name="connsiteY2" fmla="*/ 2527200 h 2527200"/>
              <a:gd name="connsiteX3" fmla="*/ 355877 w 3121234"/>
              <a:gd name="connsiteY3" fmla="*/ 2515698 h 2527200"/>
              <a:gd name="connsiteX4" fmla="*/ 0 w 3121234"/>
              <a:gd name="connsiteY4" fmla="*/ 0 h 2527200"/>
              <a:gd name="connsiteX0" fmla="*/ 0 w 3121234"/>
              <a:gd name="connsiteY0" fmla="*/ 0 h 2521449"/>
              <a:gd name="connsiteX1" fmla="*/ 3121234 w 3121234"/>
              <a:gd name="connsiteY1" fmla="*/ 0 h 2521449"/>
              <a:gd name="connsiteX2" fmla="*/ 3115483 w 3121234"/>
              <a:gd name="connsiteY2" fmla="*/ 2521449 h 2521449"/>
              <a:gd name="connsiteX3" fmla="*/ 355877 w 3121234"/>
              <a:gd name="connsiteY3" fmla="*/ 2515698 h 2521449"/>
              <a:gd name="connsiteX4" fmla="*/ 0 w 3121234"/>
              <a:gd name="connsiteY4" fmla="*/ 0 h 2521449"/>
              <a:gd name="connsiteX0" fmla="*/ 0 w 3121234"/>
              <a:gd name="connsiteY0" fmla="*/ 0 h 2525223"/>
              <a:gd name="connsiteX1" fmla="*/ 3121234 w 3121234"/>
              <a:gd name="connsiteY1" fmla="*/ 0 h 2525223"/>
              <a:gd name="connsiteX2" fmla="*/ 3115483 w 3121234"/>
              <a:gd name="connsiteY2" fmla="*/ 2521449 h 2525223"/>
              <a:gd name="connsiteX3" fmla="*/ 355877 w 3121234"/>
              <a:gd name="connsiteY3" fmla="*/ 2525223 h 2525223"/>
              <a:gd name="connsiteX4" fmla="*/ 0 w 3121234"/>
              <a:gd name="connsiteY4" fmla="*/ 0 h 2525223"/>
              <a:gd name="connsiteX0" fmla="*/ 0 w 3121234"/>
              <a:gd name="connsiteY0" fmla="*/ 0 h 2525223"/>
              <a:gd name="connsiteX1" fmla="*/ 3121234 w 3121234"/>
              <a:gd name="connsiteY1" fmla="*/ 0 h 2525223"/>
              <a:gd name="connsiteX2" fmla="*/ 3118658 w 3121234"/>
              <a:gd name="connsiteY2" fmla="*/ 2524624 h 2525223"/>
              <a:gd name="connsiteX3" fmla="*/ 355877 w 3121234"/>
              <a:gd name="connsiteY3" fmla="*/ 2525223 h 2525223"/>
              <a:gd name="connsiteX4" fmla="*/ 0 w 3121234"/>
              <a:gd name="connsiteY4" fmla="*/ 0 h 2525223"/>
              <a:gd name="connsiteX0" fmla="*/ 0 w 3128242"/>
              <a:gd name="connsiteY0" fmla="*/ 0 h 2525223"/>
              <a:gd name="connsiteX1" fmla="*/ 3121234 w 3128242"/>
              <a:gd name="connsiteY1" fmla="*/ 0 h 2525223"/>
              <a:gd name="connsiteX2" fmla="*/ 3128183 w 3128242"/>
              <a:gd name="connsiteY2" fmla="*/ 2524624 h 2525223"/>
              <a:gd name="connsiteX3" fmla="*/ 355877 w 3128242"/>
              <a:gd name="connsiteY3" fmla="*/ 2525223 h 2525223"/>
              <a:gd name="connsiteX4" fmla="*/ 0 w 3128242"/>
              <a:gd name="connsiteY4" fmla="*/ 0 h 2525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8242" h="2525223">
                <a:moveTo>
                  <a:pt x="0" y="0"/>
                </a:moveTo>
                <a:lnTo>
                  <a:pt x="3121234" y="0"/>
                </a:lnTo>
                <a:cubicBezTo>
                  <a:pt x="3120375" y="841541"/>
                  <a:pt x="3129042" y="1683083"/>
                  <a:pt x="3128183" y="2524624"/>
                </a:cubicBezTo>
                <a:lnTo>
                  <a:pt x="355877" y="2525223"/>
                </a:lnTo>
                <a:lnTo>
                  <a:pt x="0" y="0"/>
                </a:lnTo>
                <a:close/>
              </a:path>
            </a:pathLst>
          </a:cu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Rubrik 5">
            <a:extLst>
              <a:ext uri="{FF2B5EF4-FFF2-40B4-BE49-F238E27FC236}">
                <a16:creationId xmlns:a16="http://schemas.microsoft.com/office/drawing/2014/main" id="{14C9355C-85B6-E949-9803-F69815A94C6D}"/>
              </a:ext>
            </a:extLst>
          </p:cNvPr>
          <p:cNvSpPr>
            <a:spLocks noGrp="1"/>
          </p:cNvSpPr>
          <p:nvPr>
            <p:ph type="title"/>
          </p:nvPr>
        </p:nvSpPr>
        <p:spPr>
          <a:xfrm>
            <a:off x="684000" y="504000"/>
            <a:ext cx="4970769" cy="569407"/>
          </a:xfrm>
        </p:spPr>
        <p:txBody>
          <a:bodyPr anchor="t" anchorCtr="0"/>
          <a:lstStyle/>
          <a:p>
            <a:r>
              <a:rPr lang="sv-SE" dirty="0"/>
              <a:t>Klicka här för att ändra mall för rubrikformat</a:t>
            </a:r>
          </a:p>
        </p:txBody>
      </p:sp>
      <p:sp>
        <p:nvSpPr>
          <p:cNvPr id="12" name="Date Placeholder 1">
            <a:extLst>
              <a:ext uri="{FF2B5EF4-FFF2-40B4-BE49-F238E27FC236}">
                <a16:creationId xmlns:a16="http://schemas.microsoft.com/office/drawing/2014/main" id="{F24D471C-B687-B042-8024-25EE166E47E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E16B475F-E6F5-4AF3-8325-5292BD9232CE}" type="datetime1">
              <a:rPr lang="sv-SE" smtClean="0"/>
              <a:t>2026-04-16</a:t>
            </a:fld>
            <a:endParaRPr lang="sv-SE" dirty="0"/>
          </a:p>
        </p:txBody>
      </p:sp>
      <p:sp>
        <p:nvSpPr>
          <p:cNvPr id="13" name="Platshållare för bildnummer 2">
            <a:extLst>
              <a:ext uri="{FF2B5EF4-FFF2-40B4-BE49-F238E27FC236}">
                <a16:creationId xmlns:a16="http://schemas.microsoft.com/office/drawing/2014/main" id="{16B1F460-7303-E74B-8D57-2E9D3B7C89AA}"/>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5" name="Platshållare för sidfot 5">
            <a:extLst>
              <a:ext uri="{FF2B5EF4-FFF2-40B4-BE49-F238E27FC236}">
                <a16:creationId xmlns:a16="http://schemas.microsoft.com/office/drawing/2014/main" id="{CB67AAF6-E63C-AC41-9A00-2A6A48CCF880}"/>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34996104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och bild (alt 4)">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6151919" y="0"/>
            <a:ext cx="2992081" cy="4876006"/>
          </a:xfrm>
          <a:prstGeom prst="rect">
            <a:avLst/>
          </a:prstGeom>
          <a:solidFill>
            <a:schemeClr val="bg1">
              <a:lumMod val="7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 name="Rubrik 1"/>
          <p:cNvSpPr>
            <a:spLocks noGrp="1"/>
          </p:cNvSpPr>
          <p:nvPr>
            <p:ph type="title"/>
          </p:nvPr>
        </p:nvSpPr>
        <p:spPr>
          <a:xfrm>
            <a:off x="683568" y="504000"/>
            <a:ext cx="4959904" cy="569407"/>
          </a:xfrm>
        </p:spPr>
        <p:txBody>
          <a:bodyPr anchor="t" anchorCtr="0"/>
          <a:lstStyle/>
          <a:p>
            <a:r>
              <a:rPr lang="sv-SE" dirty="0"/>
              <a:t>Klicka här för att ändra mall för rubrikformat</a:t>
            </a:r>
          </a:p>
        </p:txBody>
      </p:sp>
      <p:sp>
        <p:nvSpPr>
          <p:cNvPr id="7" name="Platshållare för innehåll 2"/>
          <p:cNvSpPr>
            <a:spLocks noGrp="1"/>
          </p:cNvSpPr>
          <p:nvPr>
            <p:ph sz="quarter" idx="12" hasCustomPrompt="1"/>
          </p:nvPr>
        </p:nvSpPr>
        <p:spPr>
          <a:xfrm>
            <a:off x="683568" y="1440000"/>
            <a:ext cx="4959904"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Date Placeholder 1">
            <a:extLst>
              <a:ext uri="{FF2B5EF4-FFF2-40B4-BE49-F238E27FC236}">
                <a16:creationId xmlns:a16="http://schemas.microsoft.com/office/drawing/2014/main" id="{689B431A-0F54-C147-B47B-BCF81B3A04CD}"/>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8C07FBF-6660-4814-AC9C-45516C0931FD}" type="datetime1">
              <a:rPr lang="sv-SE" smtClean="0"/>
              <a:t>2026-04-16</a:t>
            </a:fld>
            <a:endParaRPr lang="sv-SE" dirty="0"/>
          </a:p>
        </p:txBody>
      </p:sp>
      <p:sp>
        <p:nvSpPr>
          <p:cNvPr id="10" name="Platshållare för bildnummer 2">
            <a:extLst>
              <a:ext uri="{FF2B5EF4-FFF2-40B4-BE49-F238E27FC236}">
                <a16:creationId xmlns:a16="http://schemas.microsoft.com/office/drawing/2014/main" id="{026192F4-A181-5F4A-A135-CB1CFBD1B6D4}"/>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1" name="Platshållare för sidfot 5">
            <a:extLst>
              <a:ext uri="{FF2B5EF4-FFF2-40B4-BE49-F238E27FC236}">
                <a16:creationId xmlns:a16="http://schemas.microsoft.com/office/drawing/2014/main" id="{E171BD46-ECD5-2D48-A713-8C77D1BD2F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76746944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ch bild (alt 5)">
    <p:spTree>
      <p:nvGrpSpPr>
        <p:cNvPr id="1" name=""/>
        <p:cNvGrpSpPr/>
        <p:nvPr/>
      </p:nvGrpSpPr>
      <p:grpSpPr>
        <a:xfrm>
          <a:off x="0" y="0"/>
          <a:ext cx="0" cy="0"/>
          <a:chOff x="0" y="0"/>
          <a:chExt cx="0" cy="0"/>
        </a:xfrm>
      </p:grpSpPr>
      <p:sp>
        <p:nvSpPr>
          <p:cNvPr id="6" name="Platshållare för bild 7"/>
          <p:cNvSpPr>
            <a:spLocks noGrp="1"/>
          </p:cNvSpPr>
          <p:nvPr>
            <p:ph type="pic" sz="quarter" idx="21" hasCustomPrompt="1"/>
          </p:nvPr>
        </p:nvSpPr>
        <p:spPr>
          <a:xfrm>
            <a:off x="5684208" y="0"/>
            <a:ext cx="3459792" cy="4876006"/>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471488 w 3463569"/>
              <a:gd name="connsiteY0" fmla="*/ 0 h 1670287"/>
              <a:gd name="connsiteX1" fmla="*/ 3463569 w 3463569"/>
              <a:gd name="connsiteY1" fmla="*/ 0 h 1670287"/>
              <a:gd name="connsiteX2" fmla="*/ 3463569 w 3463569"/>
              <a:gd name="connsiteY2" fmla="*/ 1656000 h 1670287"/>
              <a:gd name="connsiteX3" fmla="*/ 0 w 3463569"/>
              <a:gd name="connsiteY3" fmla="*/ 1670287 h 1670287"/>
              <a:gd name="connsiteX4" fmla="*/ 471488 w 3463569"/>
              <a:gd name="connsiteY4" fmla="*/ 0 h 1670287"/>
              <a:gd name="connsiteX0" fmla="*/ 228601 w 3463569"/>
              <a:gd name="connsiteY0" fmla="*/ 0 h 1677431"/>
              <a:gd name="connsiteX1" fmla="*/ 3463569 w 3463569"/>
              <a:gd name="connsiteY1" fmla="*/ 7144 h 1677431"/>
              <a:gd name="connsiteX2" fmla="*/ 3463569 w 3463569"/>
              <a:gd name="connsiteY2" fmla="*/ 1663144 h 1677431"/>
              <a:gd name="connsiteX3" fmla="*/ 0 w 3463569"/>
              <a:gd name="connsiteY3" fmla="*/ 1677431 h 1677431"/>
              <a:gd name="connsiteX4" fmla="*/ 228601 w 3463569"/>
              <a:gd name="connsiteY4" fmla="*/ 0 h 1677431"/>
              <a:gd name="connsiteX0" fmla="*/ 235745 w 3463569"/>
              <a:gd name="connsiteY0" fmla="*/ 7144 h 1670287"/>
              <a:gd name="connsiteX1" fmla="*/ 3463569 w 3463569"/>
              <a:gd name="connsiteY1" fmla="*/ 0 h 1670287"/>
              <a:gd name="connsiteX2" fmla="*/ 3463569 w 3463569"/>
              <a:gd name="connsiteY2" fmla="*/ 1656000 h 1670287"/>
              <a:gd name="connsiteX3" fmla="*/ 0 w 3463569"/>
              <a:gd name="connsiteY3" fmla="*/ 1670287 h 1670287"/>
              <a:gd name="connsiteX4" fmla="*/ 235745 w 3463569"/>
              <a:gd name="connsiteY4" fmla="*/ 7144 h 1670287"/>
              <a:gd name="connsiteX0" fmla="*/ 224410 w 3463569"/>
              <a:gd name="connsiteY0" fmla="*/ 0 h 1670700"/>
              <a:gd name="connsiteX1" fmla="*/ 3463569 w 3463569"/>
              <a:gd name="connsiteY1" fmla="*/ 413 h 1670700"/>
              <a:gd name="connsiteX2" fmla="*/ 3463569 w 3463569"/>
              <a:gd name="connsiteY2" fmla="*/ 1656413 h 1670700"/>
              <a:gd name="connsiteX3" fmla="*/ 0 w 3463569"/>
              <a:gd name="connsiteY3" fmla="*/ 1670700 h 1670700"/>
              <a:gd name="connsiteX4" fmla="*/ 224410 w 3463569"/>
              <a:gd name="connsiteY4" fmla="*/ 0 h 1670700"/>
              <a:gd name="connsiteX0" fmla="*/ 220632 w 3459791"/>
              <a:gd name="connsiteY0" fmla="*/ 0 h 1663143"/>
              <a:gd name="connsiteX1" fmla="*/ 3459791 w 3459791"/>
              <a:gd name="connsiteY1" fmla="*/ 413 h 1663143"/>
              <a:gd name="connsiteX2" fmla="*/ 3459791 w 3459791"/>
              <a:gd name="connsiteY2" fmla="*/ 1656413 h 1663143"/>
              <a:gd name="connsiteX3" fmla="*/ 0 w 3459791"/>
              <a:gd name="connsiteY3" fmla="*/ 1663143 h 1663143"/>
              <a:gd name="connsiteX4" fmla="*/ 220632 w 3459791"/>
              <a:gd name="connsiteY4" fmla="*/ 0 h 1663143"/>
              <a:gd name="connsiteX0" fmla="*/ 2206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220632 w 3459791"/>
              <a:gd name="connsiteY4" fmla="*/ 0 h 1659364"/>
              <a:gd name="connsiteX0" fmla="*/ 4492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449232 w 3459791"/>
              <a:gd name="connsiteY4" fmla="*/ 0 h 1659364"/>
              <a:gd name="connsiteX0" fmla="*/ 444208 w 3454767"/>
              <a:gd name="connsiteY0" fmla="*/ 0 h 1657663"/>
              <a:gd name="connsiteX1" fmla="*/ 3454767 w 3454767"/>
              <a:gd name="connsiteY1" fmla="*/ 413 h 1657663"/>
              <a:gd name="connsiteX2" fmla="*/ 3454767 w 3454767"/>
              <a:gd name="connsiteY2" fmla="*/ 1656413 h 1657663"/>
              <a:gd name="connsiteX3" fmla="*/ 0 w 3454767"/>
              <a:gd name="connsiteY3" fmla="*/ 1657663 h 1657663"/>
              <a:gd name="connsiteX4" fmla="*/ 444208 w 3454767"/>
              <a:gd name="connsiteY4" fmla="*/ 0 h 1657663"/>
              <a:gd name="connsiteX0" fmla="*/ 444208 w 3454767"/>
              <a:gd name="connsiteY0" fmla="*/ 0 h 1656413"/>
              <a:gd name="connsiteX1" fmla="*/ 3454767 w 3454767"/>
              <a:gd name="connsiteY1" fmla="*/ 413 h 1656413"/>
              <a:gd name="connsiteX2" fmla="*/ 3454767 w 3454767"/>
              <a:gd name="connsiteY2" fmla="*/ 1656413 h 1656413"/>
              <a:gd name="connsiteX3" fmla="*/ 0 w 3454767"/>
              <a:gd name="connsiteY3" fmla="*/ 1654261 h 1656413"/>
              <a:gd name="connsiteX4" fmla="*/ 444208 w 3454767"/>
              <a:gd name="connsiteY4" fmla="*/ 0 h 1656413"/>
              <a:gd name="connsiteX0" fmla="*/ 449233 w 3459792"/>
              <a:gd name="connsiteY0" fmla="*/ 0 h 1656413"/>
              <a:gd name="connsiteX1" fmla="*/ 3459792 w 3459792"/>
              <a:gd name="connsiteY1" fmla="*/ 413 h 1656413"/>
              <a:gd name="connsiteX2" fmla="*/ 3459792 w 3459792"/>
              <a:gd name="connsiteY2" fmla="*/ 1656413 h 1656413"/>
              <a:gd name="connsiteX3" fmla="*/ 0 w 3459792"/>
              <a:gd name="connsiteY3" fmla="*/ 1655962 h 1656413"/>
              <a:gd name="connsiteX4" fmla="*/ 449233 w 3459792"/>
              <a:gd name="connsiteY4" fmla="*/ 0 h 165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9792" h="1656413">
                <a:moveTo>
                  <a:pt x="449233" y="0"/>
                </a:moveTo>
                <a:lnTo>
                  <a:pt x="3459792" y="413"/>
                </a:lnTo>
                <a:lnTo>
                  <a:pt x="3459792" y="1656413"/>
                </a:lnTo>
                <a:lnTo>
                  <a:pt x="0" y="1655962"/>
                </a:lnTo>
                <a:lnTo>
                  <a:pt x="449233"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p:cNvSpPr>
            <a:spLocks noGrp="1"/>
          </p:cNvSpPr>
          <p:nvPr>
            <p:ph sz="quarter" idx="12" hasCustomPrompt="1"/>
          </p:nvPr>
        </p:nvSpPr>
        <p:spPr>
          <a:xfrm>
            <a:off x="684000" y="1440000"/>
            <a:ext cx="5112000" cy="2991068"/>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ADE8B9EC-AF0B-CE4C-8243-45AF9ED465BA}"/>
              </a:ext>
            </a:extLst>
          </p:cNvPr>
          <p:cNvSpPr>
            <a:spLocks noGrp="1"/>
          </p:cNvSpPr>
          <p:nvPr>
            <p:ph type="title"/>
          </p:nvPr>
        </p:nvSpPr>
        <p:spPr>
          <a:xfrm>
            <a:off x="684000" y="504000"/>
            <a:ext cx="511200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1FC41B25-BD41-064C-812C-836F670D82CB}"/>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0920037-918E-44E9-9774-820A3A8FD110}" type="datetime1">
              <a:rPr lang="sv-SE" smtClean="0"/>
              <a:t>2026-04-16</a:t>
            </a:fld>
            <a:endParaRPr lang="sv-SE" dirty="0"/>
          </a:p>
        </p:txBody>
      </p:sp>
      <p:sp>
        <p:nvSpPr>
          <p:cNvPr id="12" name="Platshållare för bildnummer 2">
            <a:extLst>
              <a:ext uri="{FF2B5EF4-FFF2-40B4-BE49-F238E27FC236}">
                <a16:creationId xmlns:a16="http://schemas.microsoft.com/office/drawing/2014/main" id="{39E1B383-5A37-984B-AA2F-B7A17D38D22E}"/>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677CF0BE-B4BA-004D-AA64-8796D46ED1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24289825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ch bild (alt 6)">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4106107" y="0"/>
            <a:ext cx="5037893" cy="4876006"/>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156"/>
              <a:gd name="connsiteY0" fmla="*/ 0 h 4910156"/>
              <a:gd name="connsiteX1" fmla="*/ 5119479 w 5120156"/>
              <a:gd name="connsiteY1" fmla="*/ 158 h 4910156"/>
              <a:gd name="connsiteX2" fmla="*/ 5116047 w 5120156"/>
              <a:gd name="connsiteY2" fmla="*/ 4902965 h 4910156"/>
              <a:gd name="connsiteX3" fmla="*/ 973255 w 5120156"/>
              <a:gd name="connsiteY3" fmla="*/ 4910156 h 4910156"/>
              <a:gd name="connsiteX4" fmla="*/ 0 w 5120156"/>
              <a:gd name="connsiteY4" fmla="*/ 0 h 4910156"/>
              <a:gd name="connsiteX0" fmla="*/ 0 w 5120156"/>
              <a:gd name="connsiteY0" fmla="*/ 0 h 4902965"/>
              <a:gd name="connsiteX1" fmla="*/ 5119479 w 5120156"/>
              <a:gd name="connsiteY1" fmla="*/ 158 h 4902965"/>
              <a:gd name="connsiteX2" fmla="*/ 5116047 w 5120156"/>
              <a:gd name="connsiteY2" fmla="*/ 4902965 h 4902965"/>
              <a:gd name="connsiteX3" fmla="*/ 973255 w 5120156"/>
              <a:gd name="connsiteY3" fmla="*/ 4901728 h 4902965"/>
              <a:gd name="connsiteX4" fmla="*/ 0 w 5120156"/>
              <a:gd name="connsiteY4" fmla="*/ 0 h 4902965"/>
              <a:gd name="connsiteX0" fmla="*/ 0 w 5126895"/>
              <a:gd name="connsiteY0" fmla="*/ 0 h 4902965"/>
              <a:gd name="connsiteX1" fmla="*/ 5119479 w 5126895"/>
              <a:gd name="connsiteY1" fmla="*/ 158 h 4902965"/>
              <a:gd name="connsiteX2" fmla="*/ 5126895 w 5126895"/>
              <a:gd name="connsiteY2" fmla="*/ 4902965 h 4902965"/>
              <a:gd name="connsiteX3" fmla="*/ 973255 w 5126895"/>
              <a:gd name="connsiteY3" fmla="*/ 4901728 h 4902965"/>
              <a:gd name="connsiteX4" fmla="*/ 0 w 5126895"/>
              <a:gd name="connsiteY4" fmla="*/ 0 h 4902965"/>
              <a:gd name="connsiteX0" fmla="*/ 0 w 5120230"/>
              <a:gd name="connsiteY0" fmla="*/ 0 h 4902965"/>
              <a:gd name="connsiteX1" fmla="*/ 5119479 w 5120230"/>
              <a:gd name="connsiteY1" fmla="*/ 158 h 4902965"/>
              <a:gd name="connsiteX2" fmla="*/ 5117214 w 5120230"/>
              <a:gd name="connsiteY2" fmla="*/ 4902965 h 4902965"/>
              <a:gd name="connsiteX3" fmla="*/ 973255 w 5120230"/>
              <a:gd name="connsiteY3" fmla="*/ 4901728 h 4902965"/>
              <a:gd name="connsiteX4" fmla="*/ 0 w 5120230"/>
              <a:gd name="connsiteY4" fmla="*/ 0 h 490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0230" h="4902965">
                <a:moveTo>
                  <a:pt x="0" y="0"/>
                </a:moveTo>
                <a:lnTo>
                  <a:pt x="5119479" y="158"/>
                </a:lnTo>
                <a:cubicBezTo>
                  <a:pt x="5122785" y="1635673"/>
                  <a:pt x="5113908" y="3267450"/>
                  <a:pt x="5117214" y="4902965"/>
                </a:cubicBezTo>
                <a:lnTo>
                  <a:pt x="973255" y="4901728"/>
                </a:lnTo>
                <a:lnTo>
                  <a:pt x="0"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684000" y="1440000"/>
            <a:ext cx="3599968"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3F30E36B-2076-8E49-9ED6-C6E2CF77A3E5}"/>
              </a:ext>
            </a:extLst>
          </p:cNvPr>
          <p:cNvSpPr>
            <a:spLocks noGrp="1"/>
          </p:cNvSpPr>
          <p:nvPr>
            <p:ph type="title"/>
          </p:nvPr>
        </p:nvSpPr>
        <p:spPr>
          <a:xfrm>
            <a:off x="684000" y="504000"/>
            <a:ext cx="3599968"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81997BD9-E45A-044A-807D-C3D5F3BEF34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64C0CC61-B11C-469F-B438-6820A2208E20}" type="datetime1">
              <a:rPr lang="sv-SE" smtClean="0"/>
              <a:t>2026-04-16</a:t>
            </a:fld>
            <a:endParaRPr lang="sv-SE" dirty="0"/>
          </a:p>
        </p:txBody>
      </p:sp>
      <p:sp>
        <p:nvSpPr>
          <p:cNvPr id="13" name="Platshållare för bildnummer 2">
            <a:extLst>
              <a:ext uri="{FF2B5EF4-FFF2-40B4-BE49-F238E27FC236}">
                <a16:creationId xmlns:a16="http://schemas.microsoft.com/office/drawing/2014/main" id="{703F98D1-69AD-6349-80B4-22ED8025E9E1}"/>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85C32C0C-3A9D-C647-B636-E09235134FAE}"/>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23268183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re bilder">
    <p:spTree>
      <p:nvGrpSpPr>
        <p:cNvPr id="1" name=""/>
        <p:cNvGrpSpPr/>
        <p:nvPr/>
      </p:nvGrpSpPr>
      <p:grpSpPr>
        <a:xfrm>
          <a:off x="0" y="0"/>
          <a:ext cx="0" cy="0"/>
          <a:chOff x="0" y="0"/>
          <a:chExt cx="0" cy="0"/>
        </a:xfrm>
      </p:grpSpPr>
      <p:sp>
        <p:nvSpPr>
          <p:cNvPr id="17" name="Platshållare för bild 2"/>
          <p:cNvSpPr>
            <a:spLocks noGrp="1"/>
          </p:cNvSpPr>
          <p:nvPr>
            <p:ph type="pic" idx="22" hasCustomPrompt="1"/>
          </p:nvPr>
        </p:nvSpPr>
        <p:spPr>
          <a:xfrm>
            <a:off x="4170373" y="2511073"/>
            <a:ext cx="4971600" cy="2364933"/>
          </a:xfrm>
          <a:custGeom>
            <a:avLst/>
            <a:gdLst>
              <a:gd name="connsiteX0" fmla="*/ 0 w 4461060"/>
              <a:gd name="connsiteY0" fmla="*/ 0 h 2527200"/>
              <a:gd name="connsiteX1" fmla="*/ 4461060 w 4461060"/>
              <a:gd name="connsiteY1" fmla="*/ 0 h 2527200"/>
              <a:gd name="connsiteX2" fmla="*/ 4461060 w 4461060"/>
              <a:gd name="connsiteY2" fmla="*/ 2527200 h 2527200"/>
              <a:gd name="connsiteX3" fmla="*/ 0 w 4461060"/>
              <a:gd name="connsiteY3" fmla="*/ 2527200 h 2527200"/>
              <a:gd name="connsiteX4" fmla="*/ 0 w 4461060"/>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497434 w 4958494"/>
              <a:gd name="connsiteY0" fmla="*/ 0 h 2527200"/>
              <a:gd name="connsiteX1" fmla="*/ 4958494 w 4958494"/>
              <a:gd name="connsiteY1" fmla="*/ 0 h 2527200"/>
              <a:gd name="connsiteX2" fmla="*/ 4958494 w 4958494"/>
              <a:gd name="connsiteY2" fmla="*/ 2527200 h 2527200"/>
              <a:gd name="connsiteX3" fmla="*/ 0 w 4958494"/>
              <a:gd name="connsiteY3" fmla="*/ 2512570 h 2527200"/>
              <a:gd name="connsiteX4" fmla="*/ 497434 w 4958494"/>
              <a:gd name="connsiteY4" fmla="*/ 0 h 2527200"/>
              <a:gd name="connsiteX0" fmla="*/ 504749 w 4965809"/>
              <a:gd name="connsiteY0" fmla="*/ 0 h 2527200"/>
              <a:gd name="connsiteX1" fmla="*/ 4965809 w 4965809"/>
              <a:gd name="connsiteY1" fmla="*/ 0 h 2527200"/>
              <a:gd name="connsiteX2" fmla="*/ 4965809 w 4965809"/>
              <a:gd name="connsiteY2" fmla="*/ 2527200 h 2527200"/>
              <a:gd name="connsiteX3" fmla="*/ 0 w 4965809"/>
              <a:gd name="connsiteY3" fmla="*/ 2527200 h 2527200"/>
              <a:gd name="connsiteX4" fmla="*/ 504749 w 4965809"/>
              <a:gd name="connsiteY4" fmla="*/ 0 h 2527200"/>
              <a:gd name="connsiteX0" fmla="*/ 473487 w 4965809"/>
              <a:gd name="connsiteY0" fmla="*/ 0 h 2527200"/>
              <a:gd name="connsiteX1" fmla="*/ 4965809 w 4965809"/>
              <a:gd name="connsiteY1" fmla="*/ 0 h 2527200"/>
              <a:gd name="connsiteX2" fmla="*/ 4965809 w 4965809"/>
              <a:gd name="connsiteY2" fmla="*/ 2527200 h 2527200"/>
              <a:gd name="connsiteX3" fmla="*/ 0 w 4965809"/>
              <a:gd name="connsiteY3" fmla="*/ 2527200 h 2527200"/>
              <a:gd name="connsiteX4" fmla="*/ 473487 w 4965809"/>
              <a:gd name="connsiteY4" fmla="*/ 0 h 2527200"/>
              <a:gd name="connsiteX0" fmla="*/ 473487 w 4965809"/>
              <a:gd name="connsiteY0" fmla="*/ 0 h 2649964"/>
              <a:gd name="connsiteX1" fmla="*/ 4965809 w 4965809"/>
              <a:gd name="connsiteY1" fmla="*/ 0 h 2649964"/>
              <a:gd name="connsiteX2" fmla="*/ 4965809 w 4965809"/>
              <a:gd name="connsiteY2" fmla="*/ 2527200 h 2649964"/>
              <a:gd name="connsiteX3" fmla="*/ 0 w 4965809"/>
              <a:gd name="connsiteY3" fmla="*/ 2649964 h 2649964"/>
              <a:gd name="connsiteX4" fmla="*/ 473487 w 4965809"/>
              <a:gd name="connsiteY4" fmla="*/ 0 h 2649964"/>
              <a:gd name="connsiteX0" fmla="*/ 473487 w 4965809"/>
              <a:gd name="connsiteY0" fmla="*/ 0 h 2667504"/>
              <a:gd name="connsiteX1" fmla="*/ 4965809 w 4965809"/>
              <a:gd name="connsiteY1" fmla="*/ 0 h 2667504"/>
              <a:gd name="connsiteX2" fmla="*/ 4950178 w 4965809"/>
              <a:gd name="connsiteY2" fmla="*/ 2667504 h 2667504"/>
              <a:gd name="connsiteX3" fmla="*/ 0 w 4965809"/>
              <a:gd name="connsiteY3" fmla="*/ 2649964 h 2667504"/>
              <a:gd name="connsiteX4" fmla="*/ 473487 w 4965809"/>
              <a:gd name="connsiteY4" fmla="*/ 0 h 2667504"/>
              <a:gd name="connsiteX0" fmla="*/ 473487 w 4965809"/>
              <a:gd name="connsiteY0" fmla="*/ 0 h 2658734"/>
              <a:gd name="connsiteX1" fmla="*/ 4965809 w 4965809"/>
              <a:gd name="connsiteY1" fmla="*/ 0 h 2658734"/>
              <a:gd name="connsiteX2" fmla="*/ 4950178 w 4965809"/>
              <a:gd name="connsiteY2" fmla="*/ 2658734 h 2658734"/>
              <a:gd name="connsiteX3" fmla="*/ 0 w 4965809"/>
              <a:gd name="connsiteY3" fmla="*/ 2649964 h 2658734"/>
              <a:gd name="connsiteX4" fmla="*/ 473487 w 4965809"/>
              <a:gd name="connsiteY4" fmla="*/ 0 h 2658734"/>
              <a:gd name="connsiteX0" fmla="*/ 481303 w 4973625"/>
              <a:gd name="connsiteY0" fmla="*/ 0 h 2667501"/>
              <a:gd name="connsiteX1" fmla="*/ 4973625 w 4973625"/>
              <a:gd name="connsiteY1" fmla="*/ 0 h 2667501"/>
              <a:gd name="connsiteX2" fmla="*/ 4957994 w 4973625"/>
              <a:gd name="connsiteY2" fmla="*/ 2658734 h 2667501"/>
              <a:gd name="connsiteX3" fmla="*/ 0 w 4973625"/>
              <a:gd name="connsiteY3" fmla="*/ 2667501 h 2667501"/>
              <a:gd name="connsiteX4" fmla="*/ 481303 w 4973625"/>
              <a:gd name="connsiteY4" fmla="*/ 0 h 2667501"/>
              <a:gd name="connsiteX0" fmla="*/ 496934 w 4973625"/>
              <a:gd name="connsiteY0" fmla="*/ 0 h 2676269"/>
              <a:gd name="connsiteX1" fmla="*/ 4973625 w 4973625"/>
              <a:gd name="connsiteY1" fmla="*/ 8768 h 2676269"/>
              <a:gd name="connsiteX2" fmla="*/ 4957994 w 4973625"/>
              <a:gd name="connsiteY2" fmla="*/ 2667502 h 2676269"/>
              <a:gd name="connsiteX3" fmla="*/ 0 w 4973625"/>
              <a:gd name="connsiteY3" fmla="*/ 2676269 h 2676269"/>
              <a:gd name="connsiteX4" fmla="*/ 496934 w 4973625"/>
              <a:gd name="connsiteY4" fmla="*/ 0 h 2676269"/>
              <a:gd name="connsiteX0" fmla="*/ 496934 w 4965809"/>
              <a:gd name="connsiteY0" fmla="*/ 0 h 2676269"/>
              <a:gd name="connsiteX1" fmla="*/ 4965809 w 4965809"/>
              <a:gd name="connsiteY1" fmla="*/ 0 h 2676269"/>
              <a:gd name="connsiteX2" fmla="*/ 4957994 w 4965809"/>
              <a:gd name="connsiteY2" fmla="*/ 2667502 h 2676269"/>
              <a:gd name="connsiteX3" fmla="*/ 0 w 4965809"/>
              <a:gd name="connsiteY3" fmla="*/ 2676269 h 2676269"/>
              <a:gd name="connsiteX4" fmla="*/ 496934 w 4965809"/>
              <a:gd name="connsiteY4" fmla="*/ 0 h 2676269"/>
              <a:gd name="connsiteX0" fmla="*/ 496934 w 4965809"/>
              <a:gd name="connsiteY0" fmla="*/ 0 h 2676270"/>
              <a:gd name="connsiteX1" fmla="*/ 4965809 w 4965809"/>
              <a:gd name="connsiteY1" fmla="*/ 0 h 2676270"/>
              <a:gd name="connsiteX2" fmla="*/ 4957994 w 4965809"/>
              <a:gd name="connsiteY2" fmla="*/ 2676270 h 2676270"/>
              <a:gd name="connsiteX3" fmla="*/ 0 w 4965809"/>
              <a:gd name="connsiteY3" fmla="*/ 2676269 h 2676270"/>
              <a:gd name="connsiteX4" fmla="*/ 496934 w 4965809"/>
              <a:gd name="connsiteY4" fmla="*/ 0 h 2676270"/>
              <a:gd name="connsiteX0" fmla="*/ 490171 w 4965809"/>
              <a:gd name="connsiteY0" fmla="*/ 22799 h 2676270"/>
              <a:gd name="connsiteX1" fmla="*/ 4965809 w 4965809"/>
              <a:gd name="connsiteY1" fmla="*/ 0 h 2676270"/>
              <a:gd name="connsiteX2" fmla="*/ 4957994 w 4965809"/>
              <a:gd name="connsiteY2" fmla="*/ 2676270 h 2676270"/>
              <a:gd name="connsiteX3" fmla="*/ 0 w 4965809"/>
              <a:gd name="connsiteY3" fmla="*/ 2676269 h 2676270"/>
              <a:gd name="connsiteX4" fmla="*/ 490171 w 4965809"/>
              <a:gd name="connsiteY4" fmla="*/ 22799 h 2676270"/>
              <a:gd name="connsiteX0" fmla="*/ 469883 w 4965809"/>
              <a:gd name="connsiteY0" fmla="*/ 22799 h 2676270"/>
              <a:gd name="connsiteX1" fmla="*/ 4965809 w 4965809"/>
              <a:gd name="connsiteY1" fmla="*/ 0 h 2676270"/>
              <a:gd name="connsiteX2" fmla="*/ 4957994 w 4965809"/>
              <a:gd name="connsiteY2" fmla="*/ 2676270 h 2676270"/>
              <a:gd name="connsiteX3" fmla="*/ 0 w 4965809"/>
              <a:gd name="connsiteY3" fmla="*/ 2676269 h 2676270"/>
              <a:gd name="connsiteX4" fmla="*/ 469883 w 4965809"/>
              <a:gd name="connsiteY4" fmla="*/ 22799 h 2676270"/>
              <a:gd name="connsiteX0" fmla="*/ 469883 w 4959044"/>
              <a:gd name="connsiteY0" fmla="*/ 0 h 2653471"/>
              <a:gd name="connsiteX1" fmla="*/ 4952283 w 4959044"/>
              <a:gd name="connsiteY1" fmla="*/ 0 h 2653471"/>
              <a:gd name="connsiteX2" fmla="*/ 4957994 w 4959044"/>
              <a:gd name="connsiteY2" fmla="*/ 2653471 h 2653471"/>
              <a:gd name="connsiteX3" fmla="*/ 0 w 4959044"/>
              <a:gd name="connsiteY3" fmla="*/ 2653470 h 2653471"/>
              <a:gd name="connsiteX4" fmla="*/ 469883 w 4959044"/>
              <a:gd name="connsiteY4" fmla="*/ 0 h 2653471"/>
              <a:gd name="connsiteX0" fmla="*/ 469883 w 4972572"/>
              <a:gd name="connsiteY0" fmla="*/ 7599 h 2661070"/>
              <a:gd name="connsiteX1" fmla="*/ 4972572 w 4972572"/>
              <a:gd name="connsiteY1" fmla="*/ 0 h 2661070"/>
              <a:gd name="connsiteX2" fmla="*/ 4957994 w 4972572"/>
              <a:gd name="connsiteY2" fmla="*/ 2661070 h 2661070"/>
              <a:gd name="connsiteX3" fmla="*/ 0 w 4972572"/>
              <a:gd name="connsiteY3" fmla="*/ 2661069 h 2661070"/>
              <a:gd name="connsiteX4" fmla="*/ 469883 w 4972572"/>
              <a:gd name="connsiteY4" fmla="*/ 7599 h 2661070"/>
              <a:gd name="connsiteX0" fmla="*/ 469883 w 4959630"/>
              <a:gd name="connsiteY0" fmla="*/ 0 h 2653471"/>
              <a:gd name="connsiteX1" fmla="*/ 4959047 w 4959630"/>
              <a:gd name="connsiteY1" fmla="*/ 7601 h 2653471"/>
              <a:gd name="connsiteX2" fmla="*/ 4957994 w 4959630"/>
              <a:gd name="connsiteY2" fmla="*/ 2653471 h 2653471"/>
              <a:gd name="connsiteX3" fmla="*/ 0 w 4959630"/>
              <a:gd name="connsiteY3" fmla="*/ 2653470 h 2653471"/>
              <a:gd name="connsiteX4" fmla="*/ 469883 w 4959630"/>
              <a:gd name="connsiteY4" fmla="*/ 0 h 2653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9630" h="2653471">
                <a:moveTo>
                  <a:pt x="469883" y="0"/>
                </a:moveTo>
                <a:lnTo>
                  <a:pt x="4959047" y="7601"/>
                </a:lnTo>
                <a:cubicBezTo>
                  <a:pt x="4953837" y="896769"/>
                  <a:pt x="4963204" y="1764303"/>
                  <a:pt x="4957994" y="2653471"/>
                </a:cubicBezTo>
                <a:lnTo>
                  <a:pt x="0" y="2653470"/>
                </a:lnTo>
                <a:lnTo>
                  <a:pt x="469883" y="0"/>
                </a:lnTo>
                <a:close/>
              </a:path>
            </a:pathLst>
          </a:cu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6" name="Platshållare för bild 7">
            <a:extLst>
              <a:ext uri="{FF2B5EF4-FFF2-40B4-BE49-F238E27FC236}">
                <a16:creationId xmlns:a16="http://schemas.microsoft.com/office/drawing/2014/main" id="{B56819B3-5642-3544-81C9-3725283DE1CE}"/>
              </a:ext>
            </a:extLst>
          </p:cNvPr>
          <p:cNvSpPr>
            <a:spLocks noGrp="1"/>
          </p:cNvSpPr>
          <p:nvPr>
            <p:ph type="pic" sz="quarter" idx="17" hasCustomPrompt="1"/>
          </p:nvPr>
        </p:nvSpPr>
        <p:spPr>
          <a:xfrm>
            <a:off x="1" y="-25526"/>
            <a:ext cx="5039217" cy="4901532"/>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1576" h="4901532">
                <a:moveTo>
                  <a:pt x="0" y="0"/>
                </a:moveTo>
                <a:lnTo>
                  <a:pt x="5121576" y="0"/>
                </a:lnTo>
                <a:lnTo>
                  <a:pt x="4118677" y="4901532"/>
                </a:lnTo>
                <a:lnTo>
                  <a:pt x="0" y="4901532"/>
                </a:lnTo>
                <a:lnTo>
                  <a:pt x="0"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8" name="Platshållare för bild 2"/>
          <p:cNvSpPr>
            <a:spLocks noGrp="1"/>
          </p:cNvSpPr>
          <p:nvPr>
            <p:ph type="pic" idx="13" hasCustomPrompt="1"/>
          </p:nvPr>
        </p:nvSpPr>
        <p:spPr>
          <a:xfrm>
            <a:off x="4667012" y="-39558"/>
            <a:ext cx="4485250" cy="2452327"/>
          </a:xfrm>
          <a:custGeom>
            <a:avLst/>
            <a:gdLst>
              <a:gd name="connsiteX0" fmla="*/ 0 w 4461060"/>
              <a:gd name="connsiteY0" fmla="*/ 0 h 2527200"/>
              <a:gd name="connsiteX1" fmla="*/ 4461060 w 4461060"/>
              <a:gd name="connsiteY1" fmla="*/ 0 h 2527200"/>
              <a:gd name="connsiteX2" fmla="*/ 4461060 w 4461060"/>
              <a:gd name="connsiteY2" fmla="*/ 2527200 h 2527200"/>
              <a:gd name="connsiteX3" fmla="*/ 0 w 4461060"/>
              <a:gd name="connsiteY3" fmla="*/ 2527200 h 2527200"/>
              <a:gd name="connsiteX4" fmla="*/ 0 w 4461060"/>
              <a:gd name="connsiteY4" fmla="*/ 0 h 2527200"/>
              <a:gd name="connsiteX0" fmla="*/ 475488 w 4461060"/>
              <a:gd name="connsiteY0" fmla="*/ 0 h 2534515"/>
              <a:gd name="connsiteX1" fmla="*/ 4461060 w 4461060"/>
              <a:gd name="connsiteY1" fmla="*/ 7315 h 2534515"/>
              <a:gd name="connsiteX2" fmla="*/ 4461060 w 4461060"/>
              <a:gd name="connsiteY2" fmla="*/ 2534515 h 2534515"/>
              <a:gd name="connsiteX3" fmla="*/ 0 w 4461060"/>
              <a:gd name="connsiteY3" fmla="*/ 2534515 h 2534515"/>
              <a:gd name="connsiteX4" fmla="*/ 475488 w 4461060"/>
              <a:gd name="connsiteY4" fmla="*/ 0 h 2534515"/>
              <a:gd name="connsiteX0" fmla="*/ 495808 w 4481380"/>
              <a:gd name="connsiteY0" fmla="*/ 0 h 2541544"/>
              <a:gd name="connsiteX1" fmla="*/ 4481380 w 4481380"/>
              <a:gd name="connsiteY1" fmla="*/ 7315 h 2541544"/>
              <a:gd name="connsiteX2" fmla="*/ 4481380 w 4481380"/>
              <a:gd name="connsiteY2" fmla="*/ 2534515 h 2541544"/>
              <a:gd name="connsiteX3" fmla="*/ 0 w 4481380"/>
              <a:gd name="connsiteY3" fmla="*/ 2541544 h 2541544"/>
              <a:gd name="connsiteX4" fmla="*/ 495808 w 4481380"/>
              <a:gd name="connsiteY4" fmla="*/ 0 h 2541544"/>
              <a:gd name="connsiteX0" fmla="*/ 475488 w 4461060"/>
              <a:gd name="connsiteY0" fmla="*/ 0 h 2534516"/>
              <a:gd name="connsiteX1" fmla="*/ 4461060 w 4461060"/>
              <a:gd name="connsiteY1" fmla="*/ 7315 h 2534516"/>
              <a:gd name="connsiteX2" fmla="*/ 4461060 w 4461060"/>
              <a:gd name="connsiteY2" fmla="*/ 2534515 h 2534516"/>
              <a:gd name="connsiteX3" fmla="*/ 0 w 4461060"/>
              <a:gd name="connsiteY3" fmla="*/ 2534516 h 2534516"/>
              <a:gd name="connsiteX4" fmla="*/ 475488 w 4461060"/>
              <a:gd name="connsiteY4" fmla="*/ 0 h 2534516"/>
              <a:gd name="connsiteX0" fmla="*/ 475488 w 4461060"/>
              <a:gd name="connsiteY0" fmla="*/ 14412 h 2548928"/>
              <a:gd name="connsiteX1" fmla="*/ 4461060 w 4461060"/>
              <a:gd name="connsiteY1" fmla="*/ 0 h 2548928"/>
              <a:gd name="connsiteX2" fmla="*/ 4461060 w 4461060"/>
              <a:gd name="connsiteY2" fmla="*/ 2548927 h 2548928"/>
              <a:gd name="connsiteX3" fmla="*/ 0 w 4461060"/>
              <a:gd name="connsiteY3" fmla="*/ 2548928 h 2548928"/>
              <a:gd name="connsiteX4" fmla="*/ 475488 w 4461060"/>
              <a:gd name="connsiteY4" fmla="*/ 14412 h 2548928"/>
              <a:gd name="connsiteX0" fmla="*/ 475488 w 4465293"/>
              <a:gd name="connsiteY0" fmla="*/ 0 h 2534516"/>
              <a:gd name="connsiteX1" fmla="*/ 4465293 w 4465293"/>
              <a:gd name="connsiteY1" fmla="*/ 3158 h 2534516"/>
              <a:gd name="connsiteX2" fmla="*/ 4461060 w 4465293"/>
              <a:gd name="connsiteY2" fmla="*/ 2534515 h 2534516"/>
              <a:gd name="connsiteX3" fmla="*/ 0 w 4465293"/>
              <a:gd name="connsiteY3" fmla="*/ 2534516 h 2534516"/>
              <a:gd name="connsiteX4" fmla="*/ 475488 w 4465293"/>
              <a:gd name="connsiteY4" fmla="*/ 0 h 2534516"/>
              <a:gd name="connsiteX0" fmla="*/ 475488 w 4465293"/>
              <a:gd name="connsiteY0" fmla="*/ 10019 h 2544535"/>
              <a:gd name="connsiteX1" fmla="*/ 4465293 w 4465293"/>
              <a:gd name="connsiteY1" fmla="*/ 0 h 2544535"/>
              <a:gd name="connsiteX2" fmla="*/ 4461060 w 4465293"/>
              <a:gd name="connsiteY2" fmla="*/ 2544534 h 2544535"/>
              <a:gd name="connsiteX3" fmla="*/ 0 w 4465293"/>
              <a:gd name="connsiteY3" fmla="*/ 2544535 h 2544535"/>
              <a:gd name="connsiteX4" fmla="*/ 475488 w 4465293"/>
              <a:gd name="connsiteY4" fmla="*/ 10019 h 2544535"/>
              <a:gd name="connsiteX0" fmla="*/ 479722 w 4465293"/>
              <a:gd name="connsiteY0" fmla="*/ 1234 h 2544535"/>
              <a:gd name="connsiteX1" fmla="*/ 4465293 w 4465293"/>
              <a:gd name="connsiteY1" fmla="*/ 0 h 2544535"/>
              <a:gd name="connsiteX2" fmla="*/ 4461060 w 4465293"/>
              <a:gd name="connsiteY2" fmla="*/ 2544534 h 2544535"/>
              <a:gd name="connsiteX3" fmla="*/ 0 w 4465293"/>
              <a:gd name="connsiteY3" fmla="*/ 2544535 h 2544535"/>
              <a:gd name="connsiteX4" fmla="*/ 479722 w 4465293"/>
              <a:gd name="connsiteY4" fmla="*/ 1234 h 2544535"/>
              <a:gd name="connsiteX0" fmla="*/ 492422 w 4477993"/>
              <a:gd name="connsiteY0" fmla="*/ 1234 h 2544535"/>
              <a:gd name="connsiteX1" fmla="*/ 4477993 w 4477993"/>
              <a:gd name="connsiteY1" fmla="*/ 0 h 2544535"/>
              <a:gd name="connsiteX2" fmla="*/ 4473760 w 4477993"/>
              <a:gd name="connsiteY2" fmla="*/ 2544534 h 2544535"/>
              <a:gd name="connsiteX3" fmla="*/ 0 w 4477993"/>
              <a:gd name="connsiteY3" fmla="*/ 2544535 h 2544535"/>
              <a:gd name="connsiteX4" fmla="*/ 492422 w 4477993"/>
              <a:gd name="connsiteY4" fmla="*/ 1234 h 2544535"/>
              <a:gd name="connsiteX0" fmla="*/ 475489 w 4477993"/>
              <a:gd name="connsiteY0" fmla="*/ 1234 h 2544535"/>
              <a:gd name="connsiteX1" fmla="*/ 4477993 w 4477993"/>
              <a:gd name="connsiteY1" fmla="*/ 0 h 2544535"/>
              <a:gd name="connsiteX2" fmla="*/ 4473760 w 4477993"/>
              <a:gd name="connsiteY2" fmla="*/ 2544534 h 2544535"/>
              <a:gd name="connsiteX3" fmla="*/ 0 w 4477993"/>
              <a:gd name="connsiteY3" fmla="*/ 2544535 h 2544535"/>
              <a:gd name="connsiteX4" fmla="*/ 475489 w 4477993"/>
              <a:gd name="connsiteY4" fmla="*/ 1234 h 2544535"/>
              <a:gd name="connsiteX0" fmla="*/ 482746 w 4485250"/>
              <a:gd name="connsiteY0" fmla="*/ 1234 h 2544535"/>
              <a:gd name="connsiteX1" fmla="*/ 4485250 w 4485250"/>
              <a:gd name="connsiteY1" fmla="*/ 0 h 2544535"/>
              <a:gd name="connsiteX2" fmla="*/ 4481017 w 4485250"/>
              <a:gd name="connsiteY2" fmla="*/ 2544534 h 2544535"/>
              <a:gd name="connsiteX3" fmla="*/ 0 w 4485250"/>
              <a:gd name="connsiteY3" fmla="*/ 2544535 h 2544535"/>
              <a:gd name="connsiteX4" fmla="*/ 482746 w 4485250"/>
              <a:gd name="connsiteY4" fmla="*/ 1234 h 25445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5250" h="2544535">
                <a:moveTo>
                  <a:pt x="482746" y="1234"/>
                </a:moveTo>
                <a:lnTo>
                  <a:pt x="4485250" y="0"/>
                </a:lnTo>
                <a:lnTo>
                  <a:pt x="4481017" y="2544534"/>
                </a:lnTo>
                <a:lnTo>
                  <a:pt x="0" y="2544535"/>
                </a:lnTo>
                <a:lnTo>
                  <a:pt x="482746" y="1234"/>
                </a:lnTo>
                <a:close/>
              </a:path>
            </a:pathLst>
          </a:cu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Date Placeholder 1">
            <a:extLst>
              <a:ext uri="{FF2B5EF4-FFF2-40B4-BE49-F238E27FC236}">
                <a16:creationId xmlns:a16="http://schemas.microsoft.com/office/drawing/2014/main" id="{5E42600C-FC01-9348-AA82-BA65B3784A2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99AA72B2-2869-4326-87E7-20AF10810A18}" type="datetime1">
              <a:rPr lang="sv-SE" smtClean="0"/>
              <a:t>2026-04-16</a:t>
            </a:fld>
            <a:endParaRPr lang="sv-SE" dirty="0"/>
          </a:p>
        </p:txBody>
      </p:sp>
      <p:sp>
        <p:nvSpPr>
          <p:cNvPr id="13" name="Platshållare för bildnummer 2">
            <a:extLst>
              <a:ext uri="{FF2B5EF4-FFF2-40B4-BE49-F238E27FC236}">
                <a16:creationId xmlns:a16="http://schemas.microsoft.com/office/drawing/2014/main" id="{A4CB9A46-2CAC-1846-A730-DE367C31E51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398EAF2B-0609-D640-950D-37571B394DE1}"/>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03401122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yra bilder ">
    <p:spTree>
      <p:nvGrpSpPr>
        <p:cNvPr id="1" name=""/>
        <p:cNvGrpSpPr/>
        <p:nvPr/>
      </p:nvGrpSpPr>
      <p:grpSpPr>
        <a:xfrm>
          <a:off x="0" y="0"/>
          <a:ext cx="0" cy="0"/>
          <a:chOff x="0" y="0"/>
          <a:chExt cx="0" cy="0"/>
        </a:xfrm>
      </p:grpSpPr>
      <p:sp>
        <p:nvSpPr>
          <p:cNvPr id="12" name="Platshållare för bild 2"/>
          <p:cNvSpPr>
            <a:spLocks noGrp="1"/>
          </p:cNvSpPr>
          <p:nvPr>
            <p:ph type="pic" idx="14" hasCustomPrompt="1"/>
          </p:nvPr>
        </p:nvSpPr>
        <p:spPr>
          <a:xfrm>
            <a:off x="0" y="2404495"/>
            <a:ext cx="2952000" cy="2471511"/>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0" name="Platshållare för bild 2"/>
          <p:cNvSpPr>
            <a:spLocks noGrp="1"/>
          </p:cNvSpPr>
          <p:nvPr>
            <p:ph type="pic" idx="22" hasCustomPrompt="1"/>
          </p:nvPr>
        </p:nvSpPr>
        <p:spPr>
          <a:xfrm>
            <a:off x="6182970" y="2404495"/>
            <a:ext cx="2952000" cy="2471511"/>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1" name="Platshållare för bild 2"/>
          <p:cNvSpPr>
            <a:spLocks noGrp="1"/>
          </p:cNvSpPr>
          <p:nvPr>
            <p:ph type="pic" idx="23" hasCustomPrompt="1"/>
          </p:nvPr>
        </p:nvSpPr>
        <p:spPr>
          <a:xfrm>
            <a:off x="3078000" y="2404495"/>
            <a:ext cx="2988000" cy="2471511"/>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1" name="Platshållare för bild 2"/>
          <p:cNvSpPr>
            <a:spLocks noGrp="1"/>
          </p:cNvSpPr>
          <p:nvPr>
            <p:ph type="pic" idx="13" hasCustomPrompt="1"/>
          </p:nvPr>
        </p:nvSpPr>
        <p:spPr>
          <a:xfrm>
            <a:off x="0" y="-25526"/>
            <a:ext cx="9144000" cy="2323570"/>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0" name="Date Placeholder 1">
            <a:extLst>
              <a:ext uri="{FF2B5EF4-FFF2-40B4-BE49-F238E27FC236}">
                <a16:creationId xmlns:a16="http://schemas.microsoft.com/office/drawing/2014/main" id="{5BC60CE0-8086-2945-99A4-CEE1CF41D5D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CAB8CEA0-1427-43D9-B596-1D43BC04ADA4}" type="datetime1">
              <a:rPr lang="sv-SE" smtClean="0"/>
              <a:t>2026-04-16</a:t>
            </a:fld>
            <a:endParaRPr lang="sv-SE" dirty="0"/>
          </a:p>
        </p:txBody>
      </p:sp>
      <p:sp>
        <p:nvSpPr>
          <p:cNvPr id="13" name="Platshållare för bildnummer 2">
            <a:extLst>
              <a:ext uri="{FF2B5EF4-FFF2-40B4-BE49-F238E27FC236}">
                <a16:creationId xmlns:a16="http://schemas.microsoft.com/office/drawing/2014/main" id="{A94D78A8-7403-944A-9E9F-0B037DB22D27}"/>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5E33751B-BF97-A849-AD2B-2E9B13B99278}"/>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55013858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Rubrik och tre bilder">
    <p:spTree>
      <p:nvGrpSpPr>
        <p:cNvPr id="1" name=""/>
        <p:cNvGrpSpPr/>
        <p:nvPr/>
      </p:nvGrpSpPr>
      <p:grpSpPr>
        <a:xfrm>
          <a:off x="0" y="0"/>
          <a:ext cx="0" cy="0"/>
          <a:chOff x="0" y="0"/>
          <a:chExt cx="0" cy="0"/>
        </a:xfrm>
      </p:grpSpPr>
      <p:sp>
        <p:nvSpPr>
          <p:cNvPr id="12" name="Platshållare för bild 2"/>
          <p:cNvSpPr>
            <a:spLocks noGrp="1"/>
          </p:cNvSpPr>
          <p:nvPr>
            <p:ph type="pic" idx="14" hasCustomPrompt="1"/>
          </p:nvPr>
        </p:nvSpPr>
        <p:spPr>
          <a:xfrm>
            <a:off x="0" y="2042169"/>
            <a:ext cx="2988000" cy="2833837"/>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0" name="Platshållare för bild 2"/>
          <p:cNvSpPr>
            <a:spLocks noGrp="1"/>
          </p:cNvSpPr>
          <p:nvPr>
            <p:ph type="pic" idx="22" hasCustomPrompt="1"/>
          </p:nvPr>
        </p:nvSpPr>
        <p:spPr>
          <a:xfrm>
            <a:off x="6156000" y="2042169"/>
            <a:ext cx="2988000" cy="2833837"/>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21" name="Platshållare för bild 2"/>
          <p:cNvSpPr>
            <a:spLocks noGrp="1"/>
          </p:cNvSpPr>
          <p:nvPr>
            <p:ph type="pic" idx="23" hasCustomPrompt="1"/>
          </p:nvPr>
        </p:nvSpPr>
        <p:spPr>
          <a:xfrm>
            <a:off x="3078000" y="2042169"/>
            <a:ext cx="2988000" cy="2833837"/>
          </a:xfrm>
          <a:prstGeom prst="rect">
            <a:avLst/>
          </a:prstGeom>
          <a:solidFill>
            <a:schemeClr val="bg1">
              <a:lumMod val="75000"/>
            </a:schemeClr>
          </a:solidFill>
        </p:spPr>
        <p:txBody>
          <a:bodyPr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sz="16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15" name="Rubrik 2">
            <a:extLst>
              <a:ext uri="{FF2B5EF4-FFF2-40B4-BE49-F238E27FC236}">
                <a16:creationId xmlns:a16="http://schemas.microsoft.com/office/drawing/2014/main" id="{C49C3724-8070-F842-B31B-36A4963D1590}"/>
              </a:ext>
            </a:extLst>
          </p:cNvPr>
          <p:cNvSpPr>
            <a:spLocks noGrp="1"/>
          </p:cNvSpPr>
          <p:nvPr>
            <p:ph type="title"/>
          </p:nvPr>
        </p:nvSpPr>
        <p:spPr>
          <a:xfrm>
            <a:off x="611560" y="561307"/>
            <a:ext cx="7920880" cy="612308"/>
          </a:xfrm>
        </p:spPr>
        <p:txBody>
          <a:bodyPr/>
          <a:lstStyle>
            <a:lvl1pPr algn="ctr">
              <a:defRPr/>
            </a:lvl1pPr>
          </a:lstStyle>
          <a:p>
            <a:r>
              <a:rPr lang="sv-SE"/>
              <a:t>Klicka här för att ändra mall för rubrikformat</a:t>
            </a:r>
            <a:endParaRPr lang="sv-SE" dirty="0"/>
          </a:p>
        </p:txBody>
      </p:sp>
      <p:sp>
        <p:nvSpPr>
          <p:cNvPr id="10" name="Platshållare för text 14">
            <a:extLst>
              <a:ext uri="{FF2B5EF4-FFF2-40B4-BE49-F238E27FC236}">
                <a16:creationId xmlns:a16="http://schemas.microsoft.com/office/drawing/2014/main" id="{BE8CCE30-3394-A348-BE98-DAB5C200856E}"/>
              </a:ext>
            </a:extLst>
          </p:cNvPr>
          <p:cNvSpPr>
            <a:spLocks noGrp="1"/>
          </p:cNvSpPr>
          <p:nvPr>
            <p:ph type="body" sz="quarter" idx="27" hasCustomPrompt="1"/>
          </p:nvPr>
        </p:nvSpPr>
        <p:spPr>
          <a:xfrm>
            <a:off x="611560" y="1303091"/>
            <a:ext cx="7920880" cy="914400"/>
          </a:xfrm>
        </p:spPr>
        <p:txBody>
          <a:bodyPr>
            <a:noAutofit/>
          </a:bodyPr>
          <a:lstStyle>
            <a:lvl1pPr marL="0" indent="0" algn="ctr">
              <a:buNone/>
              <a:defRPr sz="18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11" name="Date Placeholder 1">
            <a:extLst>
              <a:ext uri="{FF2B5EF4-FFF2-40B4-BE49-F238E27FC236}">
                <a16:creationId xmlns:a16="http://schemas.microsoft.com/office/drawing/2014/main" id="{F0963580-1E5B-AF4C-AEF4-972B2A5517C3}"/>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7B8D4B3-4456-44E8-858A-AC844259D372}" type="datetime1">
              <a:rPr lang="sv-SE" smtClean="0"/>
              <a:t>2026-04-16</a:t>
            </a:fld>
            <a:endParaRPr lang="sv-SE" dirty="0"/>
          </a:p>
        </p:txBody>
      </p:sp>
      <p:sp>
        <p:nvSpPr>
          <p:cNvPr id="13" name="Platshållare för bildnummer 2">
            <a:extLst>
              <a:ext uri="{FF2B5EF4-FFF2-40B4-BE49-F238E27FC236}">
                <a16:creationId xmlns:a16="http://schemas.microsoft.com/office/drawing/2014/main" id="{B42843BF-7743-A745-9BFE-11B38AB514B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7BFFB61C-F124-EF40-9530-07A3D84442A0}"/>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4074039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sp>
        <p:nvSpPr>
          <p:cNvPr id="7" name="Date Placeholder 1">
            <a:extLst>
              <a:ext uri="{FF2B5EF4-FFF2-40B4-BE49-F238E27FC236}">
                <a16:creationId xmlns:a16="http://schemas.microsoft.com/office/drawing/2014/main" id="{39969094-8FEA-3142-BA59-F1DB303FF3C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1B217EEC-13E7-40EE-8742-65E4241BA55B}" type="datetime1">
              <a:rPr lang="sv-SE" smtClean="0"/>
              <a:t>2026-04-16</a:t>
            </a:fld>
            <a:endParaRPr lang="sv-SE" dirty="0"/>
          </a:p>
        </p:txBody>
      </p:sp>
      <p:sp>
        <p:nvSpPr>
          <p:cNvPr id="8" name="Platshållare för bildnummer 2">
            <a:extLst>
              <a:ext uri="{FF2B5EF4-FFF2-40B4-BE49-F238E27FC236}">
                <a16:creationId xmlns:a16="http://schemas.microsoft.com/office/drawing/2014/main" id="{78BDF51B-8D60-9045-B974-7AD2E89DC92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9" name="Platshållare för sidfot 5">
            <a:extLst>
              <a:ext uri="{FF2B5EF4-FFF2-40B4-BE49-F238E27FC236}">
                <a16:creationId xmlns:a16="http://schemas.microsoft.com/office/drawing/2014/main" id="{60862C45-C6D3-924F-A68D-5C56ADA52A57}"/>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09121274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lutbild Svensk ">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B05F932-23FA-7342-91DB-0289499287E8}"/>
              </a:ext>
            </a:extLst>
          </p:cNvPr>
          <p:cNvSpPr>
            <a:spLocks noGrp="1"/>
          </p:cNvSpPr>
          <p:nvPr>
            <p:ph type="title" hasCustomPrompt="1"/>
          </p:nvPr>
        </p:nvSpPr>
        <p:spPr>
          <a:xfrm>
            <a:off x="684000" y="3327594"/>
            <a:ext cx="7831350" cy="900340"/>
          </a:xfrm>
        </p:spPr>
        <p:txBody>
          <a:bodyPr anchor="t" anchorCtr="0"/>
          <a:lstStyle>
            <a:lvl1pPr algn="ctr">
              <a:defRPr sz="2000" b="1"/>
            </a:lvl1pPr>
          </a:lstStyle>
          <a:p>
            <a:r>
              <a:rPr lang="sv-SE" dirty="0"/>
              <a:t>BESÖK OSS PÅ WEBBEN</a:t>
            </a:r>
            <a:br>
              <a:rPr lang="sv-SE" dirty="0"/>
            </a:br>
            <a:r>
              <a:rPr lang="sv-SE" dirty="0" err="1"/>
              <a:t>www.gu.se</a:t>
            </a:r>
            <a:endParaRPr lang="sv-SE" dirty="0"/>
          </a:p>
        </p:txBody>
      </p:sp>
      <p:sp>
        <p:nvSpPr>
          <p:cNvPr id="8" name="Date Placeholder 1">
            <a:extLst>
              <a:ext uri="{FF2B5EF4-FFF2-40B4-BE49-F238E27FC236}">
                <a16:creationId xmlns:a16="http://schemas.microsoft.com/office/drawing/2014/main" id="{81637B7D-CE77-0349-AF8E-36F18226C438}"/>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B4F1F3A0-78E9-49A7-A888-CED0F06C15BD}" type="datetime1">
              <a:rPr lang="sv-SE" smtClean="0"/>
              <a:t>2026-04-16</a:t>
            </a:fld>
            <a:endParaRPr lang="sv-SE" dirty="0"/>
          </a:p>
        </p:txBody>
      </p:sp>
      <p:sp>
        <p:nvSpPr>
          <p:cNvPr id="9" name="Platshållare för bildnummer 2">
            <a:extLst>
              <a:ext uri="{FF2B5EF4-FFF2-40B4-BE49-F238E27FC236}">
                <a16:creationId xmlns:a16="http://schemas.microsoft.com/office/drawing/2014/main" id="{7704AC18-0C75-E744-B9AD-3815642A9038}"/>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5EED546-D605-444A-A766-AD352D934C2E}"/>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11" name="Bildobjekt 10">
            <a:extLst>
              <a:ext uri="{FF2B5EF4-FFF2-40B4-BE49-F238E27FC236}">
                <a16:creationId xmlns:a16="http://schemas.microsoft.com/office/drawing/2014/main" id="{742252C3-B4A2-834B-B628-A51E5B552B50}"/>
              </a:ext>
            </a:extLst>
          </p:cNvPr>
          <p:cNvPicPr>
            <a:picLocks noChangeAspect="1"/>
          </p:cNvPicPr>
          <p:nvPr userDrawn="1"/>
        </p:nvPicPr>
        <p:blipFill>
          <a:blip r:embed="rId2"/>
          <a:stretch>
            <a:fillRect/>
          </a:stretch>
        </p:blipFill>
        <p:spPr>
          <a:xfrm>
            <a:off x="3629909" y="941925"/>
            <a:ext cx="1884182" cy="1944217"/>
          </a:xfrm>
          <a:prstGeom prst="rect">
            <a:avLst/>
          </a:prstGeom>
        </p:spPr>
      </p:pic>
    </p:spTree>
    <p:extLst>
      <p:ext uri="{BB962C8B-B14F-4D97-AF65-F5344CB8AC3E}">
        <p14:creationId xmlns:p14="http://schemas.microsoft.com/office/powerpoint/2010/main" val="331725279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ytt avsnitt B Bildbakgrund">
    <p:spTree>
      <p:nvGrpSpPr>
        <p:cNvPr id="1" name=""/>
        <p:cNvGrpSpPr/>
        <p:nvPr/>
      </p:nvGrpSpPr>
      <p:grpSpPr>
        <a:xfrm>
          <a:off x="0" y="0"/>
          <a:ext cx="0" cy="0"/>
          <a:chOff x="0" y="0"/>
          <a:chExt cx="0" cy="0"/>
        </a:xfrm>
      </p:grpSpPr>
      <p:sp>
        <p:nvSpPr>
          <p:cNvPr id="9" name="Platshållare för bild 8"/>
          <p:cNvSpPr>
            <a:spLocks noGrp="1"/>
          </p:cNvSpPr>
          <p:nvPr>
            <p:ph type="pic" sz="quarter" idx="10" hasCustomPrompt="1"/>
          </p:nvPr>
        </p:nvSpPr>
        <p:spPr>
          <a:xfrm>
            <a:off x="0" y="0"/>
            <a:ext cx="9155967" cy="4876006"/>
          </a:xfrm>
          <a:prstGeom prst="rect">
            <a:avLst/>
          </a:prstGeom>
          <a:solidFill>
            <a:schemeClr val="bg1">
              <a:lumMod val="75000"/>
            </a:schemeClr>
          </a:solidFill>
        </p:spPr>
        <p:txBody>
          <a:bodyPr vert="horz" lIns="0" tIns="0" rIns="0" bIns="0" rtlCol="0" anchor="t" anchorCtr="0">
            <a:normAutofit/>
          </a:bodyPr>
          <a:lstStyle>
            <a:lvl1pPr marL="180000" indent="-180000" algn="ctr">
              <a:buNone/>
              <a:defRPr lang="sv-SE" sz="1600" noProof="0" dirty="0">
                <a:solidFill>
                  <a:schemeClr val="bg1">
                    <a:lumMod val="50000"/>
                  </a:schemeClr>
                </a:solidFill>
              </a:defRPr>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11" name="Rubrik 4">
            <a:extLst>
              <a:ext uri="{FF2B5EF4-FFF2-40B4-BE49-F238E27FC236}">
                <a16:creationId xmlns:a16="http://schemas.microsoft.com/office/drawing/2014/main" id="{520BE267-42B3-1340-9ACF-CC68A1C399C5}"/>
              </a:ext>
            </a:extLst>
          </p:cNvPr>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bg1">
                    <a:lumMod val="95000"/>
                  </a:schemeClr>
                </a:solidFill>
                <a:effectLst>
                  <a:outerShdw blurRad="50800" dist="38100" dir="2700000" algn="tl" rotWithShape="0">
                    <a:prstClr val="black">
                      <a:alpha val="40000"/>
                    </a:prstClr>
                  </a:outerShdw>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B (bild)</a:t>
            </a:r>
          </a:p>
        </p:txBody>
      </p:sp>
      <p:sp>
        <p:nvSpPr>
          <p:cNvPr id="12" name="Platshållare för text 14">
            <a:extLst>
              <a:ext uri="{FF2B5EF4-FFF2-40B4-BE49-F238E27FC236}">
                <a16:creationId xmlns:a16="http://schemas.microsoft.com/office/drawing/2014/main" id="{71050712-BF84-7C40-B19A-341E7325F141}"/>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solidFill>
                  <a:schemeClr val="bg1">
                    <a:lumMod val="95000"/>
                  </a:schemeClr>
                </a:solidFill>
                <a:effectLst>
                  <a:outerShdw blurRad="50800" dist="38100" dir="2700000" algn="tl" rotWithShape="0">
                    <a:prstClr val="black">
                      <a:alpha val="40000"/>
                    </a:prstClr>
                  </a:outerShdw>
                </a:effectLst>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44DEA57C-C890-9440-9B3B-893CE9A5DD2D}"/>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3127524-ADCA-432D-90DD-5E7E0F8BA30C}" type="datetime1">
              <a:rPr lang="sv-SE" smtClean="0"/>
              <a:t>2026-04-16</a:t>
            </a:fld>
            <a:endParaRPr lang="sv-SE" dirty="0"/>
          </a:p>
        </p:txBody>
      </p:sp>
      <p:sp>
        <p:nvSpPr>
          <p:cNvPr id="10" name="Platshållare för bildnummer 2">
            <a:extLst>
              <a:ext uri="{FF2B5EF4-FFF2-40B4-BE49-F238E27FC236}">
                <a16:creationId xmlns:a16="http://schemas.microsoft.com/office/drawing/2014/main" id="{E19F221B-1C9C-FC4C-B275-FBD9AEAC9032}"/>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280CA30F-4477-B649-8266-115BE2E76A23}"/>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35859302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Startsida A Svart">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684000" y="1706400"/>
            <a:ext cx="7848440" cy="857250"/>
          </a:xfrm>
        </p:spPr>
        <p:txBody>
          <a:bodyPr anchor="t" anchorCtr="0"/>
          <a:lstStyle>
            <a:lvl1pPr algn="l">
              <a:defRPr sz="4800" b="1" i="0" cap="all" baseline="0">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A (SVART)</a:t>
            </a:r>
          </a:p>
        </p:txBody>
      </p:sp>
      <p:sp>
        <p:nvSpPr>
          <p:cNvPr id="13" name="Platshållare för text 12"/>
          <p:cNvSpPr>
            <a:spLocks noGrp="1"/>
          </p:cNvSpPr>
          <p:nvPr>
            <p:ph type="body" sz="quarter" idx="14" hasCustomPrompt="1"/>
          </p:nvPr>
        </p:nvSpPr>
        <p:spPr>
          <a:xfrm>
            <a:off x="684000" y="4522457"/>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DFDECEAD-BE80-5946-9036-02561037A48A}"/>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C49D4D9E-D108-4C40-8747-CEC4A7408306}" type="datetime1">
              <a:rPr lang="sv-SE" smtClean="0"/>
              <a:t>2026-04-16</a:t>
            </a:fld>
            <a:endParaRPr lang="sv-SE" dirty="0"/>
          </a:p>
        </p:txBody>
      </p:sp>
      <p:sp>
        <p:nvSpPr>
          <p:cNvPr id="11" name="Platshållare för bildnummer 2">
            <a:extLst>
              <a:ext uri="{FF2B5EF4-FFF2-40B4-BE49-F238E27FC236}">
                <a16:creationId xmlns:a16="http://schemas.microsoft.com/office/drawing/2014/main" id="{0A0A2A31-9F8F-3644-8C4B-2538F418EE4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CC72773A-62B9-3347-A8DB-3133F45420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8" name="Bildobjekt 7">
            <a:extLst>
              <a:ext uri="{FF2B5EF4-FFF2-40B4-BE49-F238E27FC236}">
                <a16:creationId xmlns:a16="http://schemas.microsoft.com/office/drawing/2014/main" id="{1BA52390-E61E-6D44-A54D-E6C9D32F379F}"/>
              </a:ext>
            </a:extLst>
          </p:cNvPr>
          <p:cNvPicPr>
            <a:picLocks noChangeAspect="1"/>
          </p:cNvPicPr>
          <p:nvPr userDrawn="1"/>
        </p:nvPicPr>
        <p:blipFill>
          <a:blip r:embed="rId2"/>
          <a:stretch>
            <a:fillRect/>
          </a:stretch>
        </p:blipFill>
        <p:spPr>
          <a:xfrm>
            <a:off x="692029" y="0"/>
            <a:ext cx="842728" cy="867514"/>
          </a:xfrm>
          <a:prstGeom prst="rect">
            <a:avLst/>
          </a:prstGeom>
        </p:spPr>
      </p:pic>
    </p:spTree>
    <p:extLst>
      <p:ext uri="{BB962C8B-B14F-4D97-AF65-F5344CB8AC3E}">
        <p14:creationId xmlns:p14="http://schemas.microsoft.com/office/powerpoint/2010/main" val="3628970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Nytt avsnitt A Svart">
    <p:spTree>
      <p:nvGrpSpPr>
        <p:cNvPr id="1" name=""/>
        <p:cNvGrpSpPr/>
        <p:nvPr/>
      </p:nvGrpSpPr>
      <p:grpSpPr>
        <a:xfrm>
          <a:off x="0" y="0"/>
          <a:ext cx="0" cy="0"/>
          <a:chOff x="0" y="0"/>
          <a:chExt cx="0" cy="0"/>
        </a:xfrm>
      </p:grpSpPr>
      <p:sp>
        <p:nvSpPr>
          <p:cNvPr id="4" name="Rubrik 4"/>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bg1">
                    <a:lumMod val="95000"/>
                  </a:schemeClr>
                </a:solidFill>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A (SVART)</a:t>
            </a:r>
          </a:p>
        </p:txBody>
      </p:sp>
      <p:sp>
        <p:nvSpPr>
          <p:cNvPr id="15" name="Platshållare för text 14">
            <a:extLst>
              <a:ext uri="{FF2B5EF4-FFF2-40B4-BE49-F238E27FC236}">
                <a16:creationId xmlns:a16="http://schemas.microsoft.com/office/drawing/2014/main" id="{92958D87-D8D8-704E-9098-0CC3332C5619}"/>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27AC9139-E49D-F445-8C40-CC0A09EDE77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CFFD697-035C-4980-AB1F-323924A120F1}" type="datetime1">
              <a:rPr lang="sv-SE" smtClean="0"/>
              <a:t>2026-04-16</a:t>
            </a:fld>
            <a:endParaRPr lang="sv-SE" dirty="0"/>
          </a:p>
        </p:txBody>
      </p:sp>
      <p:sp>
        <p:nvSpPr>
          <p:cNvPr id="9" name="Platshållare för bildnummer 2">
            <a:extLst>
              <a:ext uri="{FF2B5EF4-FFF2-40B4-BE49-F238E27FC236}">
                <a16:creationId xmlns:a16="http://schemas.microsoft.com/office/drawing/2014/main" id="{90D6EB2E-EF25-2843-B8D7-8303BE1BD47B}"/>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E29A0BC-CC1C-0A42-A7E8-C3A7D3F67AF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78965117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Rubrik och innehåll">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1" y="1440000"/>
            <a:ext cx="6408279" cy="2939990"/>
          </a:xfrm>
        </p:spPr>
        <p:txBody>
          <a:bodyPr>
            <a:normAutofit/>
          </a:bodyPr>
          <a:lstStyle>
            <a:lvl1pPr marL="216000" indent="-216000">
              <a:defRPr sz="1800">
                <a:latin typeface="Arial" panose="020B0604020202020204" pitchFamily="34" charset="0"/>
                <a:cs typeface="Arial" panose="020B0604020202020204" pitchFamily="34" charset="0"/>
              </a:defRPr>
            </a:lvl1pPr>
            <a:lvl2pPr marL="432000" indent="-216000">
              <a:defRPr sz="1600">
                <a:latin typeface="Arial" panose="020B0604020202020204" pitchFamily="34" charset="0"/>
                <a:cs typeface="Arial" panose="020B0604020202020204" pitchFamily="34" charset="0"/>
              </a:defRPr>
            </a:lvl2pPr>
            <a:lvl3pPr marL="648000" indent="-216000">
              <a:defRPr sz="1600">
                <a:latin typeface="Arial" panose="020B0604020202020204" pitchFamily="34" charset="0"/>
                <a:cs typeface="Arial" panose="020B0604020202020204" pitchFamily="34" charset="0"/>
              </a:defRPr>
            </a:lvl3pPr>
            <a:lvl4pPr marL="864000" indent="-216000">
              <a:defRPr sz="1600">
                <a:latin typeface="Arial" panose="020B0604020202020204" pitchFamily="34" charset="0"/>
                <a:cs typeface="Arial" panose="020B0604020202020204" pitchFamily="34" charset="0"/>
              </a:defRPr>
            </a:lvl4pPr>
            <a:lvl5pPr marL="1080000" indent="-216000">
              <a:defRPr sz="1600">
                <a:latin typeface="Arial" panose="020B0604020202020204" pitchFamily="34" charset="0"/>
                <a:cs typeface="Arial" panose="020B0604020202020204" pitchFamily="34" charset="0"/>
              </a:defRPr>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Rubrik 5">
            <a:extLst>
              <a:ext uri="{FF2B5EF4-FFF2-40B4-BE49-F238E27FC236}">
                <a16:creationId xmlns:a16="http://schemas.microsoft.com/office/drawing/2014/main" id="{B3AB4A1A-A57A-A74C-B584-46E088ED2E18}"/>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9" name="Date Placeholder 1">
            <a:extLst>
              <a:ext uri="{FF2B5EF4-FFF2-40B4-BE49-F238E27FC236}">
                <a16:creationId xmlns:a16="http://schemas.microsoft.com/office/drawing/2014/main" id="{F108AA0E-14C5-2842-9CCA-BFF431AC6BAC}"/>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53AFBA24-D504-4708-BC1E-5DBC0AAC7911}" type="datetime1">
              <a:rPr lang="sv-SE" smtClean="0"/>
              <a:t>2026-04-16</a:t>
            </a:fld>
            <a:endParaRPr lang="sv-SE" dirty="0"/>
          </a:p>
        </p:txBody>
      </p:sp>
      <p:sp>
        <p:nvSpPr>
          <p:cNvPr id="11" name="Platshållare för bildnummer 2">
            <a:extLst>
              <a:ext uri="{FF2B5EF4-FFF2-40B4-BE49-F238E27FC236}">
                <a16:creationId xmlns:a16="http://schemas.microsoft.com/office/drawing/2014/main" id="{EE653A06-FE9B-D144-A2B3-5D0FC42441F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716B5C57-230F-CE46-95C8-7212DDFFF298}"/>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1721381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ext och bild (alt 3)">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6312" y="0"/>
            <a:ext cx="4378848" cy="4876193"/>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543"/>
              <a:gd name="connsiteY0" fmla="*/ 0 h 4931928"/>
              <a:gd name="connsiteX1" fmla="*/ 5119479 w 5120543"/>
              <a:gd name="connsiteY1" fmla="*/ 158 h 4931928"/>
              <a:gd name="connsiteX2" fmla="*/ 5120329 w 5120543"/>
              <a:gd name="connsiteY2" fmla="*/ 4911392 h 4931928"/>
              <a:gd name="connsiteX3" fmla="*/ 10719 w 5120543"/>
              <a:gd name="connsiteY3" fmla="*/ 4931928 h 4931928"/>
              <a:gd name="connsiteX4" fmla="*/ 0 w 5120543"/>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79"/>
              <a:gd name="connsiteY0" fmla="*/ 0 h 4931928"/>
              <a:gd name="connsiteX1" fmla="*/ 5119479 w 5119479"/>
              <a:gd name="connsiteY1" fmla="*/ 158 h 4931928"/>
              <a:gd name="connsiteX2" fmla="*/ 4312685 w 5119479"/>
              <a:gd name="connsiteY2" fmla="*/ 4922278 h 4931928"/>
              <a:gd name="connsiteX3" fmla="*/ 10719 w 5119479"/>
              <a:gd name="connsiteY3" fmla="*/ 4931928 h 4931928"/>
              <a:gd name="connsiteX4" fmla="*/ 0 w 5119479"/>
              <a:gd name="connsiteY4" fmla="*/ 0 h 4931928"/>
              <a:gd name="connsiteX0" fmla="*/ 0 w 5119479"/>
              <a:gd name="connsiteY0" fmla="*/ 0 h 4922288"/>
              <a:gd name="connsiteX1" fmla="*/ 5119479 w 5119479"/>
              <a:gd name="connsiteY1" fmla="*/ 158 h 4922288"/>
              <a:gd name="connsiteX2" fmla="*/ 4312685 w 5119479"/>
              <a:gd name="connsiteY2" fmla="*/ 4922278 h 4922288"/>
              <a:gd name="connsiteX3" fmla="*/ 10719 w 5119479"/>
              <a:gd name="connsiteY3" fmla="*/ 4914173 h 4922288"/>
              <a:gd name="connsiteX4" fmla="*/ 0 w 5119479"/>
              <a:gd name="connsiteY4" fmla="*/ 0 h 4922288"/>
              <a:gd name="connsiteX0" fmla="*/ 0 w 4713455"/>
              <a:gd name="connsiteY0" fmla="*/ 0 h 4922288"/>
              <a:gd name="connsiteX1" fmla="*/ 4713455 w 4713455"/>
              <a:gd name="connsiteY1" fmla="*/ 158 h 4922288"/>
              <a:gd name="connsiteX2" fmla="*/ 4312685 w 4713455"/>
              <a:gd name="connsiteY2" fmla="*/ 4922278 h 4922288"/>
              <a:gd name="connsiteX3" fmla="*/ 10719 w 4713455"/>
              <a:gd name="connsiteY3" fmla="*/ 4914173 h 4922288"/>
              <a:gd name="connsiteX4" fmla="*/ 0 w 4713455"/>
              <a:gd name="connsiteY4" fmla="*/ 0 h 4922288"/>
              <a:gd name="connsiteX0" fmla="*/ 0 w 4713455"/>
              <a:gd name="connsiteY0" fmla="*/ 0 h 4922288"/>
              <a:gd name="connsiteX1" fmla="*/ 4713455 w 4713455"/>
              <a:gd name="connsiteY1" fmla="*/ 158 h 4922288"/>
              <a:gd name="connsiteX2" fmla="*/ 4078093 w 4713455"/>
              <a:gd name="connsiteY2" fmla="*/ 4922278 h 4922288"/>
              <a:gd name="connsiteX3" fmla="*/ 10719 w 4713455"/>
              <a:gd name="connsiteY3" fmla="*/ 4914173 h 4922288"/>
              <a:gd name="connsiteX4" fmla="*/ 0 w 4713455"/>
              <a:gd name="connsiteY4" fmla="*/ 0 h 4922288"/>
              <a:gd name="connsiteX0" fmla="*/ 0 w 4713455"/>
              <a:gd name="connsiteY0" fmla="*/ 0 h 4914173"/>
              <a:gd name="connsiteX1" fmla="*/ 4713455 w 4713455"/>
              <a:gd name="connsiteY1" fmla="*/ 158 h 4914173"/>
              <a:gd name="connsiteX2" fmla="*/ 4088160 w 4713455"/>
              <a:gd name="connsiteY2" fmla="*/ 4908210 h 4914173"/>
              <a:gd name="connsiteX3" fmla="*/ 10719 w 4713455"/>
              <a:gd name="connsiteY3" fmla="*/ 4914173 h 4914173"/>
              <a:gd name="connsiteX4" fmla="*/ 0 w 4713455"/>
              <a:gd name="connsiteY4" fmla="*/ 0 h 4914173"/>
              <a:gd name="connsiteX0" fmla="*/ 0 w 4713455"/>
              <a:gd name="connsiteY0" fmla="*/ 0 h 4909484"/>
              <a:gd name="connsiteX1" fmla="*/ 4713455 w 4713455"/>
              <a:gd name="connsiteY1" fmla="*/ 158 h 4909484"/>
              <a:gd name="connsiteX2" fmla="*/ 4088160 w 4713455"/>
              <a:gd name="connsiteY2" fmla="*/ 4908210 h 4909484"/>
              <a:gd name="connsiteX3" fmla="*/ 35886 w 4713455"/>
              <a:gd name="connsiteY3" fmla="*/ 4909484 h 4909484"/>
              <a:gd name="connsiteX4" fmla="*/ 0 w 4713455"/>
              <a:gd name="connsiteY4" fmla="*/ 0 h 4909484"/>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890727 h 4908220"/>
              <a:gd name="connsiteX4" fmla="*/ 0 w 4713455"/>
              <a:gd name="connsiteY4" fmla="*/ 0 h 4908220"/>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904795 h 4908220"/>
              <a:gd name="connsiteX4" fmla="*/ 0 w 4713455"/>
              <a:gd name="connsiteY4" fmla="*/ 0 h 4908220"/>
              <a:gd name="connsiteX0" fmla="*/ 0 w 4713455"/>
              <a:gd name="connsiteY0" fmla="*/ 0 h 4904795"/>
              <a:gd name="connsiteX1" fmla="*/ 4713455 w 4713455"/>
              <a:gd name="connsiteY1" fmla="*/ 158 h 4904795"/>
              <a:gd name="connsiteX2" fmla="*/ 4088160 w 4713455"/>
              <a:gd name="connsiteY2" fmla="*/ 4903521 h 4904795"/>
              <a:gd name="connsiteX3" fmla="*/ 30853 w 4713455"/>
              <a:gd name="connsiteY3" fmla="*/ 4904795 h 4904795"/>
              <a:gd name="connsiteX4" fmla="*/ 0 w 4713455"/>
              <a:gd name="connsiteY4" fmla="*/ 0 h 4904795"/>
              <a:gd name="connsiteX0" fmla="*/ 0 w 4713455"/>
              <a:gd name="connsiteY0" fmla="*/ 0 h 4903531"/>
              <a:gd name="connsiteX1" fmla="*/ 4713455 w 4713455"/>
              <a:gd name="connsiteY1" fmla="*/ 158 h 4903531"/>
              <a:gd name="connsiteX2" fmla="*/ 4088160 w 4713455"/>
              <a:gd name="connsiteY2" fmla="*/ 4903521 h 4903531"/>
              <a:gd name="connsiteX3" fmla="*/ 17708 w 4713455"/>
              <a:gd name="connsiteY3" fmla="*/ 4900712 h 4903531"/>
              <a:gd name="connsiteX4" fmla="*/ 0 w 4713455"/>
              <a:gd name="connsiteY4" fmla="*/ 0 h 4903531"/>
              <a:gd name="connsiteX0" fmla="*/ 0 w 4700309"/>
              <a:gd name="connsiteY0" fmla="*/ 3980 h 4903429"/>
              <a:gd name="connsiteX1" fmla="*/ 4700309 w 4700309"/>
              <a:gd name="connsiteY1" fmla="*/ 56 h 4903429"/>
              <a:gd name="connsiteX2" fmla="*/ 4075014 w 4700309"/>
              <a:gd name="connsiteY2" fmla="*/ 4903419 h 4903429"/>
              <a:gd name="connsiteX3" fmla="*/ 4562 w 4700309"/>
              <a:gd name="connsiteY3" fmla="*/ 4900610 h 4903429"/>
              <a:gd name="connsiteX4" fmla="*/ 0 w 4700309"/>
              <a:gd name="connsiteY4" fmla="*/ 3980 h 4903429"/>
              <a:gd name="connsiteX0" fmla="*/ 0 w 4700309"/>
              <a:gd name="connsiteY0" fmla="*/ 3980 h 4909855"/>
              <a:gd name="connsiteX1" fmla="*/ 4700309 w 4700309"/>
              <a:gd name="connsiteY1" fmla="*/ 56 h 4909855"/>
              <a:gd name="connsiteX2" fmla="*/ 4075014 w 4700309"/>
              <a:gd name="connsiteY2" fmla="*/ 4903419 h 4909855"/>
              <a:gd name="connsiteX3" fmla="*/ 4562 w 4700309"/>
              <a:gd name="connsiteY3" fmla="*/ 4909855 h 4909855"/>
              <a:gd name="connsiteX4" fmla="*/ 0 w 4700309"/>
              <a:gd name="connsiteY4" fmla="*/ 3980 h 4909855"/>
              <a:gd name="connsiteX0" fmla="*/ 0 w 4700309"/>
              <a:gd name="connsiteY0" fmla="*/ 3980 h 4905233"/>
              <a:gd name="connsiteX1" fmla="*/ 4700309 w 4700309"/>
              <a:gd name="connsiteY1" fmla="*/ 56 h 4905233"/>
              <a:gd name="connsiteX2" fmla="*/ 4075014 w 4700309"/>
              <a:gd name="connsiteY2" fmla="*/ 4903419 h 4905233"/>
              <a:gd name="connsiteX3" fmla="*/ 4562 w 4700309"/>
              <a:gd name="connsiteY3" fmla="*/ 4905233 h 4905233"/>
              <a:gd name="connsiteX4" fmla="*/ 0 w 4700309"/>
              <a:gd name="connsiteY4" fmla="*/ 3980 h 4905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309" h="4905233">
                <a:moveTo>
                  <a:pt x="0" y="3980"/>
                </a:moveTo>
                <a:lnTo>
                  <a:pt x="4700309" y="56"/>
                </a:lnTo>
                <a:cubicBezTo>
                  <a:pt x="4670424" y="-19058"/>
                  <a:pt x="4082772" y="4911647"/>
                  <a:pt x="4075014" y="4903419"/>
                </a:cubicBezTo>
                <a:lnTo>
                  <a:pt x="4562" y="4905233"/>
                </a:lnTo>
                <a:cubicBezTo>
                  <a:pt x="-1341" y="3271662"/>
                  <a:pt x="5903" y="1637551"/>
                  <a:pt x="0" y="3980"/>
                </a:cubicBez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4592104" y="1440000"/>
            <a:ext cx="3888432"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AF8162BA-40E2-2747-A300-C724B1637D16}"/>
              </a:ext>
            </a:extLst>
          </p:cNvPr>
          <p:cNvSpPr>
            <a:spLocks noGrp="1"/>
          </p:cNvSpPr>
          <p:nvPr>
            <p:ph type="title"/>
          </p:nvPr>
        </p:nvSpPr>
        <p:spPr>
          <a:xfrm>
            <a:off x="4572000" y="504000"/>
            <a:ext cx="3943350"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3330C737-2AD8-D847-9994-6095B822D92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8EEFB19-655D-4301-B91D-8FF78CD2FC7C}" type="datetime1">
              <a:rPr lang="sv-SE" smtClean="0"/>
              <a:t>2026-04-16</a:t>
            </a:fld>
            <a:endParaRPr lang="sv-SE" dirty="0"/>
          </a:p>
        </p:txBody>
      </p:sp>
      <p:sp>
        <p:nvSpPr>
          <p:cNvPr id="13" name="Platshållare för bildnummer 2">
            <a:extLst>
              <a:ext uri="{FF2B5EF4-FFF2-40B4-BE49-F238E27FC236}">
                <a16:creationId xmlns:a16="http://schemas.microsoft.com/office/drawing/2014/main" id="{3BE6C32A-60F3-444F-88DD-33C694F9DE8C}"/>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9C2887F6-112D-864E-A9CC-C3BADE81D59D}"/>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09221050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Rubrik och två innehållsdelar">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0"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innehåll 3"/>
          <p:cNvSpPr>
            <a:spLocks noGrp="1"/>
          </p:cNvSpPr>
          <p:nvPr>
            <p:ph sz="quarter" idx="13" hasCustomPrompt="1"/>
          </p:nvPr>
        </p:nvSpPr>
        <p:spPr>
          <a:xfrm>
            <a:off x="4716016"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9" name="Rubrik 5">
            <a:extLst>
              <a:ext uri="{FF2B5EF4-FFF2-40B4-BE49-F238E27FC236}">
                <a16:creationId xmlns:a16="http://schemas.microsoft.com/office/drawing/2014/main" id="{E9A697CC-9259-9E4A-A6D3-210CEB8670A4}"/>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F6B3AF8E-D2B5-A241-B11A-DCDDD1D886B9}"/>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91851C6-00B3-4E35-9503-8F1203142277}" type="datetime1">
              <a:rPr lang="sv-SE" smtClean="0"/>
              <a:t>2026-04-16</a:t>
            </a:fld>
            <a:endParaRPr lang="sv-SE" dirty="0"/>
          </a:p>
        </p:txBody>
      </p:sp>
      <p:sp>
        <p:nvSpPr>
          <p:cNvPr id="12" name="Platshållare för bildnummer 2">
            <a:extLst>
              <a:ext uri="{FF2B5EF4-FFF2-40B4-BE49-F238E27FC236}">
                <a16:creationId xmlns:a16="http://schemas.microsoft.com/office/drawing/2014/main" id="{7D49230A-F99B-E045-82CC-AA2C2818BD4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912625BD-D8FC-2244-8248-31FA4E282C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00289948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Startsida A Svart">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684000" y="1706400"/>
            <a:ext cx="7848440" cy="857250"/>
          </a:xfrm>
        </p:spPr>
        <p:txBody>
          <a:bodyPr anchor="t" anchorCtr="0"/>
          <a:lstStyle>
            <a:lvl1pPr algn="l">
              <a:defRPr sz="4800" b="1" i="0" cap="all" baseline="0">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A (SVART)</a:t>
            </a:r>
          </a:p>
        </p:txBody>
      </p:sp>
      <p:sp>
        <p:nvSpPr>
          <p:cNvPr id="13" name="Platshållare för text 12"/>
          <p:cNvSpPr>
            <a:spLocks noGrp="1"/>
          </p:cNvSpPr>
          <p:nvPr>
            <p:ph type="body" sz="quarter" idx="14" hasCustomPrompt="1"/>
          </p:nvPr>
        </p:nvSpPr>
        <p:spPr>
          <a:xfrm>
            <a:off x="684000" y="4522457"/>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DFDECEAD-BE80-5946-9036-02561037A48A}"/>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C49D4D9E-D108-4C40-8747-CEC4A7408306}" type="datetime1">
              <a:rPr lang="sv-SE" smtClean="0"/>
              <a:t>2026-04-16</a:t>
            </a:fld>
            <a:endParaRPr lang="sv-SE" dirty="0"/>
          </a:p>
        </p:txBody>
      </p:sp>
      <p:sp>
        <p:nvSpPr>
          <p:cNvPr id="11" name="Platshållare för bildnummer 2">
            <a:extLst>
              <a:ext uri="{FF2B5EF4-FFF2-40B4-BE49-F238E27FC236}">
                <a16:creationId xmlns:a16="http://schemas.microsoft.com/office/drawing/2014/main" id="{0A0A2A31-9F8F-3644-8C4B-2538F418EE4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CC72773A-62B9-3347-A8DB-3133F45420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8" name="Bildobjekt 7">
            <a:extLst>
              <a:ext uri="{FF2B5EF4-FFF2-40B4-BE49-F238E27FC236}">
                <a16:creationId xmlns:a16="http://schemas.microsoft.com/office/drawing/2014/main" id="{1BA52390-E61E-6D44-A54D-E6C9D32F379F}"/>
              </a:ext>
            </a:extLst>
          </p:cNvPr>
          <p:cNvPicPr>
            <a:picLocks noChangeAspect="1"/>
          </p:cNvPicPr>
          <p:nvPr userDrawn="1"/>
        </p:nvPicPr>
        <p:blipFill>
          <a:blip r:embed="rId2"/>
          <a:stretch>
            <a:fillRect/>
          </a:stretch>
        </p:blipFill>
        <p:spPr>
          <a:xfrm>
            <a:off x="692029" y="0"/>
            <a:ext cx="842728" cy="867514"/>
          </a:xfrm>
          <a:prstGeom prst="rect">
            <a:avLst/>
          </a:prstGeom>
        </p:spPr>
      </p:pic>
    </p:spTree>
    <p:extLst>
      <p:ext uri="{BB962C8B-B14F-4D97-AF65-F5344CB8AC3E}">
        <p14:creationId xmlns:p14="http://schemas.microsoft.com/office/powerpoint/2010/main" val="7701116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2_Nytt avsnitt A Svart">
    <p:spTree>
      <p:nvGrpSpPr>
        <p:cNvPr id="1" name=""/>
        <p:cNvGrpSpPr/>
        <p:nvPr/>
      </p:nvGrpSpPr>
      <p:grpSpPr>
        <a:xfrm>
          <a:off x="0" y="0"/>
          <a:ext cx="0" cy="0"/>
          <a:chOff x="0" y="0"/>
          <a:chExt cx="0" cy="0"/>
        </a:xfrm>
      </p:grpSpPr>
      <p:sp>
        <p:nvSpPr>
          <p:cNvPr id="4" name="Rubrik 4"/>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bg1">
                    <a:lumMod val="95000"/>
                  </a:schemeClr>
                </a:solidFill>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A (SVART)</a:t>
            </a:r>
          </a:p>
        </p:txBody>
      </p:sp>
      <p:sp>
        <p:nvSpPr>
          <p:cNvPr id="15" name="Platshållare för text 14">
            <a:extLst>
              <a:ext uri="{FF2B5EF4-FFF2-40B4-BE49-F238E27FC236}">
                <a16:creationId xmlns:a16="http://schemas.microsoft.com/office/drawing/2014/main" id="{92958D87-D8D8-704E-9098-0CC3332C5619}"/>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27AC9139-E49D-F445-8C40-CC0A09EDE77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CFFD697-035C-4980-AB1F-323924A120F1}" type="datetime1">
              <a:rPr lang="sv-SE" smtClean="0"/>
              <a:t>2026-04-16</a:t>
            </a:fld>
            <a:endParaRPr lang="sv-SE" dirty="0"/>
          </a:p>
        </p:txBody>
      </p:sp>
      <p:sp>
        <p:nvSpPr>
          <p:cNvPr id="9" name="Platshållare för bildnummer 2">
            <a:extLst>
              <a:ext uri="{FF2B5EF4-FFF2-40B4-BE49-F238E27FC236}">
                <a16:creationId xmlns:a16="http://schemas.microsoft.com/office/drawing/2014/main" id="{90D6EB2E-EF25-2843-B8D7-8303BE1BD47B}"/>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E29A0BC-CC1C-0A42-A7E8-C3A7D3F67AF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89762718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Rubrik och innehåll">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1" y="1440000"/>
            <a:ext cx="6408279" cy="2939990"/>
          </a:xfrm>
        </p:spPr>
        <p:txBody>
          <a:bodyPr>
            <a:normAutofit/>
          </a:bodyPr>
          <a:lstStyle>
            <a:lvl1pPr marL="216000" indent="-216000">
              <a:defRPr sz="1800">
                <a:latin typeface="Arial" panose="020B0604020202020204" pitchFamily="34" charset="0"/>
                <a:cs typeface="Arial" panose="020B0604020202020204" pitchFamily="34" charset="0"/>
              </a:defRPr>
            </a:lvl1pPr>
            <a:lvl2pPr marL="432000" indent="-216000">
              <a:defRPr sz="1600">
                <a:latin typeface="Arial" panose="020B0604020202020204" pitchFamily="34" charset="0"/>
                <a:cs typeface="Arial" panose="020B0604020202020204" pitchFamily="34" charset="0"/>
              </a:defRPr>
            </a:lvl2pPr>
            <a:lvl3pPr marL="648000" indent="-216000">
              <a:defRPr sz="1600">
                <a:latin typeface="Arial" panose="020B0604020202020204" pitchFamily="34" charset="0"/>
                <a:cs typeface="Arial" panose="020B0604020202020204" pitchFamily="34" charset="0"/>
              </a:defRPr>
            </a:lvl3pPr>
            <a:lvl4pPr marL="864000" indent="-216000">
              <a:defRPr sz="1600">
                <a:latin typeface="Arial" panose="020B0604020202020204" pitchFamily="34" charset="0"/>
                <a:cs typeface="Arial" panose="020B0604020202020204" pitchFamily="34" charset="0"/>
              </a:defRPr>
            </a:lvl4pPr>
            <a:lvl5pPr marL="1080000" indent="-216000">
              <a:defRPr sz="1600">
                <a:latin typeface="Arial" panose="020B0604020202020204" pitchFamily="34" charset="0"/>
                <a:cs typeface="Arial" panose="020B0604020202020204" pitchFamily="34" charset="0"/>
              </a:defRPr>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Rubrik 5">
            <a:extLst>
              <a:ext uri="{FF2B5EF4-FFF2-40B4-BE49-F238E27FC236}">
                <a16:creationId xmlns:a16="http://schemas.microsoft.com/office/drawing/2014/main" id="{B3AB4A1A-A57A-A74C-B584-46E088ED2E18}"/>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9" name="Date Placeholder 1">
            <a:extLst>
              <a:ext uri="{FF2B5EF4-FFF2-40B4-BE49-F238E27FC236}">
                <a16:creationId xmlns:a16="http://schemas.microsoft.com/office/drawing/2014/main" id="{F108AA0E-14C5-2842-9CCA-BFF431AC6BAC}"/>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53AFBA24-D504-4708-BC1E-5DBC0AAC7911}" type="datetime1">
              <a:rPr lang="sv-SE" smtClean="0"/>
              <a:t>2026-04-16</a:t>
            </a:fld>
            <a:endParaRPr lang="sv-SE" dirty="0"/>
          </a:p>
        </p:txBody>
      </p:sp>
      <p:sp>
        <p:nvSpPr>
          <p:cNvPr id="11" name="Platshållare för bildnummer 2">
            <a:extLst>
              <a:ext uri="{FF2B5EF4-FFF2-40B4-BE49-F238E27FC236}">
                <a16:creationId xmlns:a16="http://schemas.microsoft.com/office/drawing/2014/main" id="{EE653A06-FE9B-D144-A2B3-5D0FC42441F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716B5C57-230F-CE46-95C8-7212DDFFF298}"/>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4074659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Text och bild (alt 3)">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6312" y="0"/>
            <a:ext cx="4378848" cy="4876193"/>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543"/>
              <a:gd name="connsiteY0" fmla="*/ 0 h 4931928"/>
              <a:gd name="connsiteX1" fmla="*/ 5119479 w 5120543"/>
              <a:gd name="connsiteY1" fmla="*/ 158 h 4931928"/>
              <a:gd name="connsiteX2" fmla="*/ 5120329 w 5120543"/>
              <a:gd name="connsiteY2" fmla="*/ 4911392 h 4931928"/>
              <a:gd name="connsiteX3" fmla="*/ 10719 w 5120543"/>
              <a:gd name="connsiteY3" fmla="*/ 4931928 h 4931928"/>
              <a:gd name="connsiteX4" fmla="*/ 0 w 5120543"/>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79"/>
              <a:gd name="connsiteY0" fmla="*/ 0 h 4931928"/>
              <a:gd name="connsiteX1" fmla="*/ 5119479 w 5119479"/>
              <a:gd name="connsiteY1" fmla="*/ 158 h 4931928"/>
              <a:gd name="connsiteX2" fmla="*/ 4312685 w 5119479"/>
              <a:gd name="connsiteY2" fmla="*/ 4922278 h 4931928"/>
              <a:gd name="connsiteX3" fmla="*/ 10719 w 5119479"/>
              <a:gd name="connsiteY3" fmla="*/ 4931928 h 4931928"/>
              <a:gd name="connsiteX4" fmla="*/ 0 w 5119479"/>
              <a:gd name="connsiteY4" fmla="*/ 0 h 4931928"/>
              <a:gd name="connsiteX0" fmla="*/ 0 w 5119479"/>
              <a:gd name="connsiteY0" fmla="*/ 0 h 4922288"/>
              <a:gd name="connsiteX1" fmla="*/ 5119479 w 5119479"/>
              <a:gd name="connsiteY1" fmla="*/ 158 h 4922288"/>
              <a:gd name="connsiteX2" fmla="*/ 4312685 w 5119479"/>
              <a:gd name="connsiteY2" fmla="*/ 4922278 h 4922288"/>
              <a:gd name="connsiteX3" fmla="*/ 10719 w 5119479"/>
              <a:gd name="connsiteY3" fmla="*/ 4914173 h 4922288"/>
              <a:gd name="connsiteX4" fmla="*/ 0 w 5119479"/>
              <a:gd name="connsiteY4" fmla="*/ 0 h 4922288"/>
              <a:gd name="connsiteX0" fmla="*/ 0 w 4713455"/>
              <a:gd name="connsiteY0" fmla="*/ 0 h 4922288"/>
              <a:gd name="connsiteX1" fmla="*/ 4713455 w 4713455"/>
              <a:gd name="connsiteY1" fmla="*/ 158 h 4922288"/>
              <a:gd name="connsiteX2" fmla="*/ 4312685 w 4713455"/>
              <a:gd name="connsiteY2" fmla="*/ 4922278 h 4922288"/>
              <a:gd name="connsiteX3" fmla="*/ 10719 w 4713455"/>
              <a:gd name="connsiteY3" fmla="*/ 4914173 h 4922288"/>
              <a:gd name="connsiteX4" fmla="*/ 0 w 4713455"/>
              <a:gd name="connsiteY4" fmla="*/ 0 h 4922288"/>
              <a:gd name="connsiteX0" fmla="*/ 0 w 4713455"/>
              <a:gd name="connsiteY0" fmla="*/ 0 h 4922288"/>
              <a:gd name="connsiteX1" fmla="*/ 4713455 w 4713455"/>
              <a:gd name="connsiteY1" fmla="*/ 158 h 4922288"/>
              <a:gd name="connsiteX2" fmla="*/ 4078093 w 4713455"/>
              <a:gd name="connsiteY2" fmla="*/ 4922278 h 4922288"/>
              <a:gd name="connsiteX3" fmla="*/ 10719 w 4713455"/>
              <a:gd name="connsiteY3" fmla="*/ 4914173 h 4922288"/>
              <a:gd name="connsiteX4" fmla="*/ 0 w 4713455"/>
              <a:gd name="connsiteY4" fmla="*/ 0 h 4922288"/>
              <a:gd name="connsiteX0" fmla="*/ 0 w 4713455"/>
              <a:gd name="connsiteY0" fmla="*/ 0 h 4914173"/>
              <a:gd name="connsiteX1" fmla="*/ 4713455 w 4713455"/>
              <a:gd name="connsiteY1" fmla="*/ 158 h 4914173"/>
              <a:gd name="connsiteX2" fmla="*/ 4088160 w 4713455"/>
              <a:gd name="connsiteY2" fmla="*/ 4908210 h 4914173"/>
              <a:gd name="connsiteX3" fmla="*/ 10719 w 4713455"/>
              <a:gd name="connsiteY3" fmla="*/ 4914173 h 4914173"/>
              <a:gd name="connsiteX4" fmla="*/ 0 w 4713455"/>
              <a:gd name="connsiteY4" fmla="*/ 0 h 4914173"/>
              <a:gd name="connsiteX0" fmla="*/ 0 w 4713455"/>
              <a:gd name="connsiteY0" fmla="*/ 0 h 4909484"/>
              <a:gd name="connsiteX1" fmla="*/ 4713455 w 4713455"/>
              <a:gd name="connsiteY1" fmla="*/ 158 h 4909484"/>
              <a:gd name="connsiteX2" fmla="*/ 4088160 w 4713455"/>
              <a:gd name="connsiteY2" fmla="*/ 4908210 h 4909484"/>
              <a:gd name="connsiteX3" fmla="*/ 35886 w 4713455"/>
              <a:gd name="connsiteY3" fmla="*/ 4909484 h 4909484"/>
              <a:gd name="connsiteX4" fmla="*/ 0 w 4713455"/>
              <a:gd name="connsiteY4" fmla="*/ 0 h 4909484"/>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890727 h 4908220"/>
              <a:gd name="connsiteX4" fmla="*/ 0 w 4713455"/>
              <a:gd name="connsiteY4" fmla="*/ 0 h 4908220"/>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904795 h 4908220"/>
              <a:gd name="connsiteX4" fmla="*/ 0 w 4713455"/>
              <a:gd name="connsiteY4" fmla="*/ 0 h 4908220"/>
              <a:gd name="connsiteX0" fmla="*/ 0 w 4713455"/>
              <a:gd name="connsiteY0" fmla="*/ 0 h 4904795"/>
              <a:gd name="connsiteX1" fmla="*/ 4713455 w 4713455"/>
              <a:gd name="connsiteY1" fmla="*/ 158 h 4904795"/>
              <a:gd name="connsiteX2" fmla="*/ 4088160 w 4713455"/>
              <a:gd name="connsiteY2" fmla="*/ 4903521 h 4904795"/>
              <a:gd name="connsiteX3" fmla="*/ 30853 w 4713455"/>
              <a:gd name="connsiteY3" fmla="*/ 4904795 h 4904795"/>
              <a:gd name="connsiteX4" fmla="*/ 0 w 4713455"/>
              <a:gd name="connsiteY4" fmla="*/ 0 h 4904795"/>
              <a:gd name="connsiteX0" fmla="*/ 0 w 4713455"/>
              <a:gd name="connsiteY0" fmla="*/ 0 h 4903531"/>
              <a:gd name="connsiteX1" fmla="*/ 4713455 w 4713455"/>
              <a:gd name="connsiteY1" fmla="*/ 158 h 4903531"/>
              <a:gd name="connsiteX2" fmla="*/ 4088160 w 4713455"/>
              <a:gd name="connsiteY2" fmla="*/ 4903521 h 4903531"/>
              <a:gd name="connsiteX3" fmla="*/ 17708 w 4713455"/>
              <a:gd name="connsiteY3" fmla="*/ 4900712 h 4903531"/>
              <a:gd name="connsiteX4" fmla="*/ 0 w 4713455"/>
              <a:gd name="connsiteY4" fmla="*/ 0 h 4903531"/>
              <a:gd name="connsiteX0" fmla="*/ 0 w 4700309"/>
              <a:gd name="connsiteY0" fmla="*/ 3980 h 4903429"/>
              <a:gd name="connsiteX1" fmla="*/ 4700309 w 4700309"/>
              <a:gd name="connsiteY1" fmla="*/ 56 h 4903429"/>
              <a:gd name="connsiteX2" fmla="*/ 4075014 w 4700309"/>
              <a:gd name="connsiteY2" fmla="*/ 4903419 h 4903429"/>
              <a:gd name="connsiteX3" fmla="*/ 4562 w 4700309"/>
              <a:gd name="connsiteY3" fmla="*/ 4900610 h 4903429"/>
              <a:gd name="connsiteX4" fmla="*/ 0 w 4700309"/>
              <a:gd name="connsiteY4" fmla="*/ 3980 h 4903429"/>
              <a:gd name="connsiteX0" fmla="*/ 0 w 4700309"/>
              <a:gd name="connsiteY0" fmla="*/ 3980 h 4909855"/>
              <a:gd name="connsiteX1" fmla="*/ 4700309 w 4700309"/>
              <a:gd name="connsiteY1" fmla="*/ 56 h 4909855"/>
              <a:gd name="connsiteX2" fmla="*/ 4075014 w 4700309"/>
              <a:gd name="connsiteY2" fmla="*/ 4903419 h 4909855"/>
              <a:gd name="connsiteX3" fmla="*/ 4562 w 4700309"/>
              <a:gd name="connsiteY3" fmla="*/ 4909855 h 4909855"/>
              <a:gd name="connsiteX4" fmla="*/ 0 w 4700309"/>
              <a:gd name="connsiteY4" fmla="*/ 3980 h 4909855"/>
              <a:gd name="connsiteX0" fmla="*/ 0 w 4700309"/>
              <a:gd name="connsiteY0" fmla="*/ 3980 h 4905233"/>
              <a:gd name="connsiteX1" fmla="*/ 4700309 w 4700309"/>
              <a:gd name="connsiteY1" fmla="*/ 56 h 4905233"/>
              <a:gd name="connsiteX2" fmla="*/ 4075014 w 4700309"/>
              <a:gd name="connsiteY2" fmla="*/ 4903419 h 4905233"/>
              <a:gd name="connsiteX3" fmla="*/ 4562 w 4700309"/>
              <a:gd name="connsiteY3" fmla="*/ 4905233 h 4905233"/>
              <a:gd name="connsiteX4" fmla="*/ 0 w 4700309"/>
              <a:gd name="connsiteY4" fmla="*/ 3980 h 4905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309" h="4905233">
                <a:moveTo>
                  <a:pt x="0" y="3980"/>
                </a:moveTo>
                <a:lnTo>
                  <a:pt x="4700309" y="56"/>
                </a:lnTo>
                <a:cubicBezTo>
                  <a:pt x="4670424" y="-19058"/>
                  <a:pt x="4082772" y="4911647"/>
                  <a:pt x="4075014" y="4903419"/>
                </a:cubicBezTo>
                <a:lnTo>
                  <a:pt x="4562" y="4905233"/>
                </a:lnTo>
                <a:cubicBezTo>
                  <a:pt x="-1341" y="3271662"/>
                  <a:pt x="5903" y="1637551"/>
                  <a:pt x="0" y="3980"/>
                </a:cubicBez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4592104" y="1440000"/>
            <a:ext cx="3888432"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AF8162BA-40E2-2747-A300-C724B1637D16}"/>
              </a:ext>
            </a:extLst>
          </p:cNvPr>
          <p:cNvSpPr>
            <a:spLocks noGrp="1"/>
          </p:cNvSpPr>
          <p:nvPr>
            <p:ph type="title"/>
          </p:nvPr>
        </p:nvSpPr>
        <p:spPr>
          <a:xfrm>
            <a:off x="4572000" y="504000"/>
            <a:ext cx="3943350"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3330C737-2AD8-D847-9994-6095B822D92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8EEFB19-655D-4301-B91D-8FF78CD2FC7C}" type="datetime1">
              <a:rPr lang="sv-SE" smtClean="0"/>
              <a:t>2026-04-16</a:t>
            </a:fld>
            <a:endParaRPr lang="sv-SE" dirty="0"/>
          </a:p>
        </p:txBody>
      </p:sp>
      <p:sp>
        <p:nvSpPr>
          <p:cNvPr id="13" name="Platshållare för bildnummer 2">
            <a:extLst>
              <a:ext uri="{FF2B5EF4-FFF2-40B4-BE49-F238E27FC236}">
                <a16:creationId xmlns:a16="http://schemas.microsoft.com/office/drawing/2014/main" id="{3BE6C32A-60F3-444F-88DD-33C694F9DE8C}"/>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9C2887F6-112D-864E-A9CC-C3BADE81D59D}"/>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427856991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Text och bild (alt 6)">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4106107" y="0"/>
            <a:ext cx="5037893" cy="4876006"/>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156"/>
              <a:gd name="connsiteY0" fmla="*/ 0 h 4910156"/>
              <a:gd name="connsiteX1" fmla="*/ 5119479 w 5120156"/>
              <a:gd name="connsiteY1" fmla="*/ 158 h 4910156"/>
              <a:gd name="connsiteX2" fmla="*/ 5116047 w 5120156"/>
              <a:gd name="connsiteY2" fmla="*/ 4902965 h 4910156"/>
              <a:gd name="connsiteX3" fmla="*/ 973255 w 5120156"/>
              <a:gd name="connsiteY3" fmla="*/ 4910156 h 4910156"/>
              <a:gd name="connsiteX4" fmla="*/ 0 w 5120156"/>
              <a:gd name="connsiteY4" fmla="*/ 0 h 4910156"/>
              <a:gd name="connsiteX0" fmla="*/ 0 w 5120156"/>
              <a:gd name="connsiteY0" fmla="*/ 0 h 4902965"/>
              <a:gd name="connsiteX1" fmla="*/ 5119479 w 5120156"/>
              <a:gd name="connsiteY1" fmla="*/ 158 h 4902965"/>
              <a:gd name="connsiteX2" fmla="*/ 5116047 w 5120156"/>
              <a:gd name="connsiteY2" fmla="*/ 4902965 h 4902965"/>
              <a:gd name="connsiteX3" fmla="*/ 973255 w 5120156"/>
              <a:gd name="connsiteY3" fmla="*/ 4901728 h 4902965"/>
              <a:gd name="connsiteX4" fmla="*/ 0 w 5120156"/>
              <a:gd name="connsiteY4" fmla="*/ 0 h 4902965"/>
              <a:gd name="connsiteX0" fmla="*/ 0 w 5126895"/>
              <a:gd name="connsiteY0" fmla="*/ 0 h 4902965"/>
              <a:gd name="connsiteX1" fmla="*/ 5119479 w 5126895"/>
              <a:gd name="connsiteY1" fmla="*/ 158 h 4902965"/>
              <a:gd name="connsiteX2" fmla="*/ 5126895 w 5126895"/>
              <a:gd name="connsiteY2" fmla="*/ 4902965 h 4902965"/>
              <a:gd name="connsiteX3" fmla="*/ 973255 w 5126895"/>
              <a:gd name="connsiteY3" fmla="*/ 4901728 h 4902965"/>
              <a:gd name="connsiteX4" fmla="*/ 0 w 5126895"/>
              <a:gd name="connsiteY4" fmla="*/ 0 h 4902965"/>
              <a:gd name="connsiteX0" fmla="*/ 0 w 5120230"/>
              <a:gd name="connsiteY0" fmla="*/ 0 h 4902965"/>
              <a:gd name="connsiteX1" fmla="*/ 5119479 w 5120230"/>
              <a:gd name="connsiteY1" fmla="*/ 158 h 4902965"/>
              <a:gd name="connsiteX2" fmla="*/ 5117214 w 5120230"/>
              <a:gd name="connsiteY2" fmla="*/ 4902965 h 4902965"/>
              <a:gd name="connsiteX3" fmla="*/ 973255 w 5120230"/>
              <a:gd name="connsiteY3" fmla="*/ 4901728 h 4902965"/>
              <a:gd name="connsiteX4" fmla="*/ 0 w 5120230"/>
              <a:gd name="connsiteY4" fmla="*/ 0 h 490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0230" h="4902965">
                <a:moveTo>
                  <a:pt x="0" y="0"/>
                </a:moveTo>
                <a:lnTo>
                  <a:pt x="5119479" y="158"/>
                </a:lnTo>
                <a:cubicBezTo>
                  <a:pt x="5122785" y="1635673"/>
                  <a:pt x="5113908" y="3267450"/>
                  <a:pt x="5117214" y="4902965"/>
                </a:cubicBezTo>
                <a:lnTo>
                  <a:pt x="973255" y="4901728"/>
                </a:lnTo>
                <a:lnTo>
                  <a:pt x="0"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684000" y="1440000"/>
            <a:ext cx="3599968"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3F30E36B-2076-8E49-9ED6-C6E2CF77A3E5}"/>
              </a:ext>
            </a:extLst>
          </p:cNvPr>
          <p:cNvSpPr>
            <a:spLocks noGrp="1"/>
          </p:cNvSpPr>
          <p:nvPr>
            <p:ph type="title"/>
          </p:nvPr>
        </p:nvSpPr>
        <p:spPr>
          <a:xfrm>
            <a:off x="684000" y="504000"/>
            <a:ext cx="3599968"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81997BD9-E45A-044A-807D-C3D5F3BEF34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64C0CC61-B11C-469F-B438-6820A2208E20}" type="datetime1">
              <a:rPr lang="sv-SE" smtClean="0"/>
              <a:t>2026-04-16</a:t>
            </a:fld>
            <a:endParaRPr lang="sv-SE" dirty="0"/>
          </a:p>
        </p:txBody>
      </p:sp>
      <p:sp>
        <p:nvSpPr>
          <p:cNvPr id="13" name="Platshållare för bildnummer 2">
            <a:extLst>
              <a:ext uri="{FF2B5EF4-FFF2-40B4-BE49-F238E27FC236}">
                <a16:creationId xmlns:a16="http://schemas.microsoft.com/office/drawing/2014/main" id="{703F98D1-69AD-6349-80B4-22ED8025E9E1}"/>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85C32C0C-3A9D-C647-B636-E09235134FAE}"/>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9329439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ubrik och innehåll">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1" y="1440000"/>
            <a:ext cx="6408279" cy="2939990"/>
          </a:xfrm>
        </p:spPr>
        <p:txBody>
          <a:bodyPr>
            <a:normAutofit/>
          </a:bodyPr>
          <a:lstStyle>
            <a:lvl1pPr marL="216000" indent="-216000">
              <a:defRPr sz="1800">
                <a:latin typeface="Arial" panose="020B0604020202020204" pitchFamily="34" charset="0"/>
                <a:cs typeface="Arial" panose="020B0604020202020204" pitchFamily="34" charset="0"/>
              </a:defRPr>
            </a:lvl1pPr>
            <a:lvl2pPr marL="432000" indent="-216000">
              <a:defRPr sz="1600">
                <a:latin typeface="Arial" panose="020B0604020202020204" pitchFamily="34" charset="0"/>
                <a:cs typeface="Arial" panose="020B0604020202020204" pitchFamily="34" charset="0"/>
              </a:defRPr>
            </a:lvl2pPr>
            <a:lvl3pPr marL="648000" indent="-216000">
              <a:defRPr sz="1600">
                <a:latin typeface="Arial" panose="020B0604020202020204" pitchFamily="34" charset="0"/>
                <a:cs typeface="Arial" panose="020B0604020202020204" pitchFamily="34" charset="0"/>
              </a:defRPr>
            </a:lvl3pPr>
            <a:lvl4pPr marL="864000" indent="-216000">
              <a:defRPr sz="1600">
                <a:latin typeface="Arial" panose="020B0604020202020204" pitchFamily="34" charset="0"/>
                <a:cs typeface="Arial" panose="020B0604020202020204" pitchFamily="34" charset="0"/>
              </a:defRPr>
            </a:lvl4pPr>
            <a:lvl5pPr marL="1080000" indent="-216000">
              <a:defRPr sz="1600">
                <a:latin typeface="Arial" panose="020B0604020202020204" pitchFamily="34" charset="0"/>
                <a:cs typeface="Arial" panose="020B0604020202020204" pitchFamily="34" charset="0"/>
              </a:defRPr>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Rubrik 5">
            <a:extLst>
              <a:ext uri="{FF2B5EF4-FFF2-40B4-BE49-F238E27FC236}">
                <a16:creationId xmlns:a16="http://schemas.microsoft.com/office/drawing/2014/main" id="{B3AB4A1A-A57A-A74C-B584-46E088ED2E18}"/>
              </a:ext>
            </a:extLst>
          </p:cNvPr>
          <p:cNvSpPr>
            <a:spLocks noGrp="1"/>
          </p:cNvSpPr>
          <p:nvPr>
            <p:ph type="title"/>
          </p:nvPr>
        </p:nvSpPr>
        <p:spPr>
          <a:xfrm>
            <a:off x="684000" y="504000"/>
            <a:ext cx="7831350" cy="569407"/>
          </a:xfrm>
        </p:spPr>
        <p:txBody>
          <a:bodyPr anchor="t" anchorCtr="0"/>
          <a:lstStyle/>
          <a:p>
            <a:r>
              <a:rPr lang="sv-SE"/>
              <a:t>Klicka här för att ändra mall för rubrikformat</a:t>
            </a:r>
            <a:endParaRPr lang="sv-SE" dirty="0"/>
          </a:p>
        </p:txBody>
      </p:sp>
      <p:sp>
        <p:nvSpPr>
          <p:cNvPr id="9" name="Date Placeholder 1">
            <a:extLst>
              <a:ext uri="{FF2B5EF4-FFF2-40B4-BE49-F238E27FC236}">
                <a16:creationId xmlns:a16="http://schemas.microsoft.com/office/drawing/2014/main" id="{15DB041F-7F03-9A40-98F2-A5C8C75E84B4}"/>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8D9F40FB-5556-484F-9A24-4A2828FCF8A3}" type="datetime1">
              <a:rPr lang="sv-SE" smtClean="0"/>
              <a:t>2026-04-16</a:t>
            </a:fld>
            <a:endParaRPr lang="sv-SE" dirty="0"/>
          </a:p>
        </p:txBody>
      </p:sp>
      <p:sp>
        <p:nvSpPr>
          <p:cNvPr id="11" name="Platshållare för bildnummer 2">
            <a:extLst>
              <a:ext uri="{FF2B5EF4-FFF2-40B4-BE49-F238E27FC236}">
                <a16:creationId xmlns:a16="http://schemas.microsoft.com/office/drawing/2014/main" id="{EC24BD59-2874-0248-ABF7-EE085A73E07B}"/>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51D27CD0-740D-364E-8235-BABBF7AEBDB7}"/>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5719216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_Rubrik och två innehållsdelar">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0"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innehåll 3"/>
          <p:cNvSpPr>
            <a:spLocks noGrp="1"/>
          </p:cNvSpPr>
          <p:nvPr>
            <p:ph sz="quarter" idx="13" hasCustomPrompt="1"/>
          </p:nvPr>
        </p:nvSpPr>
        <p:spPr>
          <a:xfrm>
            <a:off x="4716016"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9" name="Rubrik 5">
            <a:extLst>
              <a:ext uri="{FF2B5EF4-FFF2-40B4-BE49-F238E27FC236}">
                <a16:creationId xmlns:a16="http://schemas.microsoft.com/office/drawing/2014/main" id="{E9A697CC-9259-9E4A-A6D3-210CEB8670A4}"/>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F6B3AF8E-D2B5-A241-B11A-DCDDD1D886B9}"/>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91851C6-00B3-4E35-9503-8F1203142277}" type="datetime1">
              <a:rPr lang="sv-SE" smtClean="0"/>
              <a:t>2026-04-16</a:t>
            </a:fld>
            <a:endParaRPr lang="sv-SE" dirty="0"/>
          </a:p>
        </p:txBody>
      </p:sp>
      <p:sp>
        <p:nvSpPr>
          <p:cNvPr id="12" name="Platshållare för bildnummer 2">
            <a:extLst>
              <a:ext uri="{FF2B5EF4-FFF2-40B4-BE49-F238E27FC236}">
                <a16:creationId xmlns:a16="http://schemas.microsoft.com/office/drawing/2014/main" id="{7D49230A-F99B-E045-82CC-AA2C2818BD4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912625BD-D8FC-2244-8248-31FA4E282C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66210835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3_Startsida A Svart">
    <p:spTree>
      <p:nvGrpSpPr>
        <p:cNvPr id="1" name=""/>
        <p:cNvGrpSpPr/>
        <p:nvPr/>
      </p:nvGrpSpPr>
      <p:grpSpPr>
        <a:xfrm>
          <a:off x="0" y="0"/>
          <a:ext cx="0" cy="0"/>
          <a:chOff x="0" y="0"/>
          <a:chExt cx="0" cy="0"/>
        </a:xfrm>
      </p:grpSpPr>
      <p:sp>
        <p:nvSpPr>
          <p:cNvPr id="2" name="Rubrik 1"/>
          <p:cNvSpPr>
            <a:spLocks noGrp="1"/>
          </p:cNvSpPr>
          <p:nvPr>
            <p:ph type="ctrTitle" hasCustomPrompt="1"/>
          </p:nvPr>
        </p:nvSpPr>
        <p:spPr>
          <a:xfrm>
            <a:off x="684000" y="1706400"/>
            <a:ext cx="7848440" cy="857250"/>
          </a:xfrm>
        </p:spPr>
        <p:txBody>
          <a:bodyPr anchor="t" anchorCtr="0"/>
          <a:lstStyle>
            <a:lvl1pPr algn="l">
              <a:defRPr sz="4800" b="1" i="0" cap="all" baseline="0">
                <a:latin typeface="Arial Narrow" panose="020B0606020202030204" pitchFamily="34" charset="0"/>
              </a:defRPr>
            </a:lvl1pPr>
          </a:lstStyle>
          <a:p>
            <a:r>
              <a:rPr lang="sv-SE" noProof="0" dirty="0" err="1"/>
              <a:t>PRESENTATIONENs</a:t>
            </a:r>
            <a:r>
              <a:rPr lang="sv-SE" noProof="0" dirty="0"/>
              <a:t> </a:t>
            </a:r>
            <a:r>
              <a:rPr lang="sv-SE" noProof="0" dirty="0" err="1"/>
              <a:t>titEl</a:t>
            </a:r>
            <a:r>
              <a:rPr lang="sv-SE" noProof="0" dirty="0"/>
              <a:t> Alternativ A (SVART)</a:t>
            </a:r>
          </a:p>
        </p:txBody>
      </p:sp>
      <p:sp>
        <p:nvSpPr>
          <p:cNvPr id="13" name="Platshållare för text 12"/>
          <p:cNvSpPr>
            <a:spLocks noGrp="1"/>
          </p:cNvSpPr>
          <p:nvPr>
            <p:ph type="body" sz="quarter" idx="14" hasCustomPrompt="1"/>
          </p:nvPr>
        </p:nvSpPr>
        <p:spPr>
          <a:xfrm>
            <a:off x="684000" y="4522457"/>
            <a:ext cx="7920000" cy="162167"/>
          </a:xfrm>
        </p:spPr>
        <p:txBody>
          <a:bodyPr tIns="0" bIns="0" anchor="ctr"/>
          <a:lstStyle>
            <a:lvl1pPr marL="0" indent="0">
              <a:lnSpc>
                <a:spcPct val="100000"/>
              </a:lnSpc>
              <a:spcBef>
                <a:spcPts val="0"/>
              </a:spcBef>
              <a:buFontTx/>
              <a:buNone/>
              <a:defRPr sz="1200" b="0" i="0" cap="all" baseline="0">
                <a:latin typeface="Arial Narrow"/>
              </a:defRPr>
            </a:lvl1pPr>
          </a:lstStyle>
          <a:p>
            <a:pPr lvl="0"/>
            <a:r>
              <a:rPr lang="sv-SE" dirty="0"/>
              <a:t>Klicka och Skriv in namn och titel</a:t>
            </a:r>
          </a:p>
        </p:txBody>
      </p:sp>
      <p:sp>
        <p:nvSpPr>
          <p:cNvPr id="9" name="Date Placeholder 1">
            <a:extLst>
              <a:ext uri="{FF2B5EF4-FFF2-40B4-BE49-F238E27FC236}">
                <a16:creationId xmlns:a16="http://schemas.microsoft.com/office/drawing/2014/main" id="{DFDECEAD-BE80-5946-9036-02561037A48A}"/>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C49D4D9E-D108-4C40-8747-CEC4A7408306}" type="datetime1">
              <a:rPr lang="sv-SE" smtClean="0"/>
              <a:t>2026-04-16</a:t>
            </a:fld>
            <a:endParaRPr lang="sv-SE" dirty="0"/>
          </a:p>
        </p:txBody>
      </p:sp>
      <p:sp>
        <p:nvSpPr>
          <p:cNvPr id="11" name="Platshållare för bildnummer 2">
            <a:extLst>
              <a:ext uri="{FF2B5EF4-FFF2-40B4-BE49-F238E27FC236}">
                <a16:creationId xmlns:a16="http://schemas.microsoft.com/office/drawing/2014/main" id="{0A0A2A31-9F8F-3644-8C4B-2538F418EE49}"/>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CC72773A-62B9-3347-A8DB-3133F45420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pic>
        <p:nvPicPr>
          <p:cNvPr id="8" name="Bildobjekt 7">
            <a:extLst>
              <a:ext uri="{FF2B5EF4-FFF2-40B4-BE49-F238E27FC236}">
                <a16:creationId xmlns:a16="http://schemas.microsoft.com/office/drawing/2014/main" id="{1BA52390-E61E-6D44-A54D-E6C9D32F379F}"/>
              </a:ext>
            </a:extLst>
          </p:cNvPr>
          <p:cNvPicPr>
            <a:picLocks noChangeAspect="1"/>
          </p:cNvPicPr>
          <p:nvPr userDrawn="1"/>
        </p:nvPicPr>
        <p:blipFill>
          <a:blip r:embed="rId2"/>
          <a:stretch>
            <a:fillRect/>
          </a:stretch>
        </p:blipFill>
        <p:spPr>
          <a:xfrm>
            <a:off x="692029" y="0"/>
            <a:ext cx="842728" cy="867514"/>
          </a:xfrm>
          <a:prstGeom prst="rect">
            <a:avLst/>
          </a:prstGeom>
        </p:spPr>
      </p:pic>
    </p:spTree>
    <p:extLst>
      <p:ext uri="{BB962C8B-B14F-4D97-AF65-F5344CB8AC3E}">
        <p14:creationId xmlns:p14="http://schemas.microsoft.com/office/powerpoint/2010/main" val="40401946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3_Nytt avsnitt A Svart">
    <p:spTree>
      <p:nvGrpSpPr>
        <p:cNvPr id="1" name=""/>
        <p:cNvGrpSpPr/>
        <p:nvPr/>
      </p:nvGrpSpPr>
      <p:grpSpPr>
        <a:xfrm>
          <a:off x="0" y="0"/>
          <a:ext cx="0" cy="0"/>
          <a:chOff x="0" y="0"/>
          <a:chExt cx="0" cy="0"/>
        </a:xfrm>
      </p:grpSpPr>
      <p:sp>
        <p:nvSpPr>
          <p:cNvPr id="4" name="Rubrik 4"/>
          <p:cNvSpPr>
            <a:spLocks noGrp="1"/>
          </p:cNvSpPr>
          <p:nvPr>
            <p:ph type="title" hasCustomPrompt="1"/>
          </p:nvPr>
        </p:nvSpPr>
        <p:spPr>
          <a:xfrm>
            <a:off x="540000" y="1707654"/>
            <a:ext cx="8064000" cy="594000"/>
          </a:xfrm>
          <a:effectLst/>
        </p:spPr>
        <p:txBody>
          <a:bodyPr vert="horz" lIns="0" tIns="0" rIns="0" bIns="0" rtlCol="0" anchor="t" anchorCtr="0">
            <a:noAutofit/>
          </a:bodyPr>
          <a:lstStyle>
            <a:lvl1pPr marL="0" marR="0" indent="0" algn="ctr" defTabSz="457200" rtl="0" eaLnBrk="0" fontAlgn="base" latinLnBrk="0" hangingPunct="0">
              <a:lnSpc>
                <a:spcPct val="100000"/>
              </a:lnSpc>
              <a:spcBef>
                <a:spcPts val="0"/>
              </a:spcBef>
              <a:spcAft>
                <a:spcPct val="0"/>
              </a:spcAft>
              <a:buClrTx/>
              <a:buSzTx/>
              <a:buFontTx/>
              <a:buNone/>
              <a:tabLst/>
              <a:defRPr lang="sv-SE" sz="4000" i="0" cap="all" baseline="0" dirty="0">
                <a:solidFill>
                  <a:schemeClr val="bg1">
                    <a:lumMod val="95000"/>
                  </a:schemeClr>
                </a:solidFill>
                <a:effectLst/>
                <a:latin typeface="Arial Narrow" panose="020B0606020202030204" pitchFamily="34" charset="0"/>
              </a:defRPr>
            </a:lvl1pPr>
          </a:lstStyle>
          <a:p>
            <a:pPr marL="0" marR="0" lvl="0" indent="0" algn="ctr" defTabSz="457200" rtl="0" eaLnBrk="0" fontAlgn="base" latinLnBrk="0" hangingPunct="0">
              <a:lnSpc>
                <a:spcPct val="130000"/>
              </a:lnSpc>
              <a:spcBef>
                <a:spcPts val="0"/>
              </a:spcBef>
              <a:spcAft>
                <a:spcPct val="0"/>
              </a:spcAft>
              <a:buClrTx/>
              <a:buSzTx/>
              <a:buFontTx/>
              <a:buNone/>
              <a:tabLst/>
              <a:defRPr/>
            </a:pPr>
            <a:r>
              <a:rPr lang="sv-SE" dirty="0"/>
              <a:t>Nytt avsnitt A (SVART)</a:t>
            </a:r>
          </a:p>
        </p:txBody>
      </p:sp>
      <p:sp>
        <p:nvSpPr>
          <p:cNvPr id="15" name="Platshållare för text 14">
            <a:extLst>
              <a:ext uri="{FF2B5EF4-FFF2-40B4-BE49-F238E27FC236}">
                <a16:creationId xmlns:a16="http://schemas.microsoft.com/office/drawing/2014/main" id="{92958D87-D8D8-704E-9098-0CC3332C5619}"/>
              </a:ext>
            </a:extLst>
          </p:cNvPr>
          <p:cNvSpPr>
            <a:spLocks noGrp="1"/>
          </p:cNvSpPr>
          <p:nvPr>
            <p:ph type="body" sz="quarter" idx="14" hasCustomPrompt="1"/>
          </p:nvPr>
        </p:nvSpPr>
        <p:spPr>
          <a:xfrm>
            <a:off x="540000" y="2499742"/>
            <a:ext cx="7960764" cy="914400"/>
          </a:xfrm>
        </p:spPr>
        <p:txBody>
          <a:bodyPr>
            <a:noAutofit/>
          </a:bodyPr>
          <a:lstStyle>
            <a:lvl1pPr marL="0" indent="0" algn="ctr">
              <a:buNone/>
              <a:defRPr sz="2400" b="0" i="0">
                <a:latin typeface="Arial Narrow" panose="020B0604020202020204" pitchFamily="34" charset="0"/>
                <a:cs typeface="Arial Narrow" panose="020B0604020202020204" pitchFamily="34" charset="0"/>
              </a:defRPr>
            </a:lvl1pPr>
          </a:lstStyle>
          <a:p>
            <a:r>
              <a:rPr lang="sv-SE" dirty="0"/>
              <a:t>Eventuell underrubrik</a:t>
            </a:r>
          </a:p>
        </p:txBody>
      </p:sp>
      <p:sp>
        <p:nvSpPr>
          <p:cNvPr id="8" name="Date Placeholder 1">
            <a:extLst>
              <a:ext uri="{FF2B5EF4-FFF2-40B4-BE49-F238E27FC236}">
                <a16:creationId xmlns:a16="http://schemas.microsoft.com/office/drawing/2014/main" id="{27AC9139-E49D-F445-8C40-CC0A09EDE77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CFFD697-035C-4980-AB1F-323924A120F1}" type="datetime1">
              <a:rPr lang="sv-SE" smtClean="0"/>
              <a:t>2026-04-16</a:t>
            </a:fld>
            <a:endParaRPr lang="sv-SE" dirty="0"/>
          </a:p>
        </p:txBody>
      </p:sp>
      <p:sp>
        <p:nvSpPr>
          <p:cNvPr id="9" name="Platshållare för bildnummer 2">
            <a:extLst>
              <a:ext uri="{FF2B5EF4-FFF2-40B4-BE49-F238E27FC236}">
                <a16:creationId xmlns:a16="http://schemas.microsoft.com/office/drawing/2014/main" id="{90D6EB2E-EF25-2843-B8D7-8303BE1BD47B}"/>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0" name="Platshållare för sidfot 5">
            <a:extLst>
              <a:ext uri="{FF2B5EF4-FFF2-40B4-BE49-F238E27FC236}">
                <a16:creationId xmlns:a16="http://schemas.microsoft.com/office/drawing/2014/main" id="{6E29A0BC-CC1C-0A42-A7E8-C3A7D3F67AF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11774361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3_Rubrik och innehåll">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1" y="1440000"/>
            <a:ext cx="6408279" cy="2939990"/>
          </a:xfrm>
        </p:spPr>
        <p:txBody>
          <a:bodyPr>
            <a:normAutofit/>
          </a:bodyPr>
          <a:lstStyle>
            <a:lvl1pPr marL="216000" indent="-216000">
              <a:defRPr sz="1800">
                <a:latin typeface="Arial" panose="020B0604020202020204" pitchFamily="34" charset="0"/>
                <a:cs typeface="Arial" panose="020B0604020202020204" pitchFamily="34" charset="0"/>
              </a:defRPr>
            </a:lvl1pPr>
            <a:lvl2pPr marL="432000" indent="-216000">
              <a:defRPr sz="1600">
                <a:latin typeface="Arial" panose="020B0604020202020204" pitchFamily="34" charset="0"/>
                <a:cs typeface="Arial" panose="020B0604020202020204" pitchFamily="34" charset="0"/>
              </a:defRPr>
            </a:lvl2pPr>
            <a:lvl3pPr marL="648000" indent="-216000">
              <a:defRPr sz="1600">
                <a:latin typeface="Arial" panose="020B0604020202020204" pitchFamily="34" charset="0"/>
                <a:cs typeface="Arial" panose="020B0604020202020204" pitchFamily="34" charset="0"/>
              </a:defRPr>
            </a:lvl3pPr>
            <a:lvl4pPr marL="864000" indent="-216000">
              <a:defRPr sz="1600">
                <a:latin typeface="Arial" panose="020B0604020202020204" pitchFamily="34" charset="0"/>
                <a:cs typeface="Arial" panose="020B0604020202020204" pitchFamily="34" charset="0"/>
              </a:defRPr>
            </a:lvl4pPr>
            <a:lvl5pPr marL="1080000" indent="-216000">
              <a:defRPr sz="1600">
                <a:latin typeface="Arial" panose="020B0604020202020204" pitchFamily="34" charset="0"/>
                <a:cs typeface="Arial" panose="020B0604020202020204" pitchFamily="34" charset="0"/>
              </a:defRPr>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10" name="Rubrik 5">
            <a:extLst>
              <a:ext uri="{FF2B5EF4-FFF2-40B4-BE49-F238E27FC236}">
                <a16:creationId xmlns:a16="http://schemas.microsoft.com/office/drawing/2014/main" id="{B3AB4A1A-A57A-A74C-B584-46E088ED2E18}"/>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9" name="Date Placeholder 1">
            <a:extLst>
              <a:ext uri="{FF2B5EF4-FFF2-40B4-BE49-F238E27FC236}">
                <a16:creationId xmlns:a16="http://schemas.microsoft.com/office/drawing/2014/main" id="{F108AA0E-14C5-2842-9CCA-BFF431AC6BAC}"/>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53AFBA24-D504-4708-BC1E-5DBC0AAC7911}" type="datetime1">
              <a:rPr lang="sv-SE" smtClean="0"/>
              <a:t>2026-04-16</a:t>
            </a:fld>
            <a:endParaRPr lang="sv-SE" dirty="0"/>
          </a:p>
        </p:txBody>
      </p:sp>
      <p:sp>
        <p:nvSpPr>
          <p:cNvPr id="11" name="Platshållare för bildnummer 2">
            <a:extLst>
              <a:ext uri="{FF2B5EF4-FFF2-40B4-BE49-F238E27FC236}">
                <a16:creationId xmlns:a16="http://schemas.microsoft.com/office/drawing/2014/main" id="{EE653A06-FE9B-D144-A2B3-5D0FC42441F5}"/>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716B5C57-230F-CE46-95C8-7212DDFFF298}"/>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9171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Rubrik och två innehållsdelar">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0"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innehåll 3"/>
          <p:cNvSpPr>
            <a:spLocks noGrp="1"/>
          </p:cNvSpPr>
          <p:nvPr>
            <p:ph sz="quarter" idx="13" hasCustomPrompt="1"/>
          </p:nvPr>
        </p:nvSpPr>
        <p:spPr>
          <a:xfrm>
            <a:off x="4716016"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9" name="Rubrik 5">
            <a:extLst>
              <a:ext uri="{FF2B5EF4-FFF2-40B4-BE49-F238E27FC236}">
                <a16:creationId xmlns:a16="http://schemas.microsoft.com/office/drawing/2014/main" id="{E9A697CC-9259-9E4A-A6D3-210CEB8670A4}"/>
              </a:ext>
            </a:extLst>
          </p:cNvPr>
          <p:cNvSpPr>
            <a:spLocks noGrp="1"/>
          </p:cNvSpPr>
          <p:nvPr>
            <p:ph type="title"/>
          </p:nvPr>
        </p:nvSpPr>
        <p:spPr>
          <a:xfrm>
            <a:off x="684000" y="504000"/>
            <a:ext cx="783135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F6B3AF8E-D2B5-A241-B11A-DCDDD1D886B9}"/>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391851C6-00B3-4E35-9503-8F1203142277}" type="datetime1">
              <a:rPr lang="sv-SE" smtClean="0"/>
              <a:t>2026-04-16</a:t>
            </a:fld>
            <a:endParaRPr lang="sv-SE" dirty="0"/>
          </a:p>
        </p:txBody>
      </p:sp>
      <p:sp>
        <p:nvSpPr>
          <p:cNvPr id="12" name="Platshållare för bildnummer 2">
            <a:extLst>
              <a:ext uri="{FF2B5EF4-FFF2-40B4-BE49-F238E27FC236}">
                <a16:creationId xmlns:a16="http://schemas.microsoft.com/office/drawing/2014/main" id="{7D49230A-F99B-E045-82CC-AA2C2818BD4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912625BD-D8FC-2244-8248-31FA4E282C4A}"/>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77352284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ext och bild (alt 5)">
    <p:spTree>
      <p:nvGrpSpPr>
        <p:cNvPr id="1" name=""/>
        <p:cNvGrpSpPr/>
        <p:nvPr/>
      </p:nvGrpSpPr>
      <p:grpSpPr>
        <a:xfrm>
          <a:off x="0" y="0"/>
          <a:ext cx="0" cy="0"/>
          <a:chOff x="0" y="0"/>
          <a:chExt cx="0" cy="0"/>
        </a:xfrm>
      </p:grpSpPr>
      <p:sp>
        <p:nvSpPr>
          <p:cNvPr id="6" name="Platshållare för bild 7"/>
          <p:cNvSpPr>
            <a:spLocks noGrp="1"/>
          </p:cNvSpPr>
          <p:nvPr>
            <p:ph type="pic" sz="quarter" idx="21" hasCustomPrompt="1"/>
          </p:nvPr>
        </p:nvSpPr>
        <p:spPr>
          <a:xfrm>
            <a:off x="5684208" y="0"/>
            <a:ext cx="3459792" cy="4876006"/>
          </a:xfrm>
          <a:custGeom>
            <a:avLst/>
            <a:gdLst>
              <a:gd name="connsiteX0" fmla="*/ 0 w 2992081"/>
              <a:gd name="connsiteY0" fmla="*/ 0 h 1656000"/>
              <a:gd name="connsiteX1" fmla="*/ 2992081 w 2992081"/>
              <a:gd name="connsiteY1" fmla="*/ 0 h 1656000"/>
              <a:gd name="connsiteX2" fmla="*/ 2992081 w 2992081"/>
              <a:gd name="connsiteY2" fmla="*/ 1656000 h 1656000"/>
              <a:gd name="connsiteX3" fmla="*/ 0 w 2992081"/>
              <a:gd name="connsiteY3" fmla="*/ 1656000 h 1656000"/>
              <a:gd name="connsiteX4" fmla="*/ 0 w 2992081"/>
              <a:gd name="connsiteY4" fmla="*/ 0 h 1656000"/>
              <a:gd name="connsiteX0" fmla="*/ 471488 w 3463569"/>
              <a:gd name="connsiteY0" fmla="*/ 0 h 1670287"/>
              <a:gd name="connsiteX1" fmla="*/ 3463569 w 3463569"/>
              <a:gd name="connsiteY1" fmla="*/ 0 h 1670287"/>
              <a:gd name="connsiteX2" fmla="*/ 3463569 w 3463569"/>
              <a:gd name="connsiteY2" fmla="*/ 1656000 h 1670287"/>
              <a:gd name="connsiteX3" fmla="*/ 0 w 3463569"/>
              <a:gd name="connsiteY3" fmla="*/ 1670287 h 1670287"/>
              <a:gd name="connsiteX4" fmla="*/ 471488 w 3463569"/>
              <a:gd name="connsiteY4" fmla="*/ 0 h 1670287"/>
              <a:gd name="connsiteX0" fmla="*/ 228601 w 3463569"/>
              <a:gd name="connsiteY0" fmla="*/ 0 h 1677431"/>
              <a:gd name="connsiteX1" fmla="*/ 3463569 w 3463569"/>
              <a:gd name="connsiteY1" fmla="*/ 7144 h 1677431"/>
              <a:gd name="connsiteX2" fmla="*/ 3463569 w 3463569"/>
              <a:gd name="connsiteY2" fmla="*/ 1663144 h 1677431"/>
              <a:gd name="connsiteX3" fmla="*/ 0 w 3463569"/>
              <a:gd name="connsiteY3" fmla="*/ 1677431 h 1677431"/>
              <a:gd name="connsiteX4" fmla="*/ 228601 w 3463569"/>
              <a:gd name="connsiteY4" fmla="*/ 0 h 1677431"/>
              <a:gd name="connsiteX0" fmla="*/ 235745 w 3463569"/>
              <a:gd name="connsiteY0" fmla="*/ 7144 h 1670287"/>
              <a:gd name="connsiteX1" fmla="*/ 3463569 w 3463569"/>
              <a:gd name="connsiteY1" fmla="*/ 0 h 1670287"/>
              <a:gd name="connsiteX2" fmla="*/ 3463569 w 3463569"/>
              <a:gd name="connsiteY2" fmla="*/ 1656000 h 1670287"/>
              <a:gd name="connsiteX3" fmla="*/ 0 w 3463569"/>
              <a:gd name="connsiteY3" fmla="*/ 1670287 h 1670287"/>
              <a:gd name="connsiteX4" fmla="*/ 235745 w 3463569"/>
              <a:gd name="connsiteY4" fmla="*/ 7144 h 1670287"/>
              <a:gd name="connsiteX0" fmla="*/ 224410 w 3463569"/>
              <a:gd name="connsiteY0" fmla="*/ 0 h 1670700"/>
              <a:gd name="connsiteX1" fmla="*/ 3463569 w 3463569"/>
              <a:gd name="connsiteY1" fmla="*/ 413 h 1670700"/>
              <a:gd name="connsiteX2" fmla="*/ 3463569 w 3463569"/>
              <a:gd name="connsiteY2" fmla="*/ 1656413 h 1670700"/>
              <a:gd name="connsiteX3" fmla="*/ 0 w 3463569"/>
              <a:gd name="connsiteY3" fmla="*/ 1670700 h 1670700"/>
              <a:gd name="connsiteX4" fmla="*/ 224410 w 3463569"/>
              <a:gd name="connsiteY4" fmla="*/ 0 h 1670700"/>
              <a:gd name="connsiteX0" fmla="*/ 220632 w 3459791"/>
              <a:gd name="connsiteY0" fmla="*/ 0 h 1663143"/>
              <a:gd name="connsiteX1" fmla="*/ 3459791 w 3459791"/>
              <a:gd name="connsiteY1" fmla="*/ 413 h 1663143"/>
              <a:gd name="connsiteX2" fmla="*/ 3459791 w 3459791"/>
              <a:gd name="connsiteY2" fmla="*/ 1656413 h 1663143"/>
              <a:gd name="connsiteX3" fmla="*/ 0 w 3459791"/>
              <a:gd name="connsiteY3" fmla="*/ 1663143 h 1663143"/>
              <a:gd name="connsiteX4" fmla="*/ 220632 w 3459791"/>
              <a:gd name="connsiteY4" fmla="*/ 0 h 1663143"/>
              <a:gd name="connsiteX0" fmla="*/ 2206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220632 w 3459791"/>
              <a:gd name="connsiteY4" fmla="*/ 0 h 1659364"/>
              <a:gd name="connsiteX0" fmla="*/ 449232 w 3459791"/>
              <a:gd name="connsiteY0" fmla="*/ 0 h 1659364"/>
              <a:gd name="connsiteX1" fmla="*/ 3459791 w 3459791"/>
              <a:gd name="connsiteY1" fmla="*/ 413 h 1659364"/>
              <a:gd name="connsiteX2" fmla="*/ 3459791 w 3459791"/>
              <a:gd name="connsiteY2" fmla="*/ 1656413 h 1659364"/>
              <a:gd name="connsiteX3" fmla="*/ 0 w 3459791"/>
              <a:gd name="connsiteY3" fmla="*/ 1659364 h 1659364"/>
              <a:gd name="connsiteX4" fmla="*/ 449232 w 3459791"/>
              <a:gd name="connsiteY4" fmla="*/ 0 h 1659364"/>
              <a:gd name="connsiteX0" fmla="*/ 444208 w 3454767"/>
              <a:gd name="connsiteY0" fmla="*/ 0 h 1657663"/>
              <a:gd name="connsiteX1" fmla="*/ 3454767 w 3454767"/>
              <a:gd name="connsiteY1" fmla="*/ 413 h 1657663"/>
              <a:gd name="connsiteX2" fmla="*/ 3454767 w 3454767"/>
              <a:gd name="connsiteY2" fmla="*/ 1656413 h 1657663"/>
              <a:gd name="connsiteX3" fmla="*/ 0 w 3454767"/>
              <a:gd name="connsiteY3" fmla="*/ 1657663 h 1657663"/>
              <a:gd name="connsiteX4" fmla="*/ 444208 w 3454767"/>
              <a:gd name="connsiteY4" fmla="*/ 0 h 1657663"/>
              <a:gd name="connsiteX0" fmla="*/ 444208 w 3454767"/>
              <a:gd name="connsiteY0" fmla="*/ 0 h 1656413"/>
              <a:gd name="connsiteX1" fmla="*/ 3454767 w 3454767"/>
              <a:gd name="connsiteY1" fmla="*/ 413 h 1656413"/>
              <a:gd name="connsiteX2" fmla="*/ 3454767 w 3454767"/>
              <a:gd name="connsiteY2" fmla="*/ 1656413 h 1656413"/>
              <a:gd name="connsiteX3" fmla="*/ 0 w 3454767"/>
              <a:gd name="connsiteY3" fmla="*/ 1654261 h 1656413"/>
              <a:gd name="connsiteX4" fmla="*/ 444208 w 3454767"/>
              <a:gd name="connsiteY4" fmla="*/ 0 h 1656413"/>
              <a:gd name="connsiteX0" fmla="*/ 449233 w 3459792"/>
              <a:gd name="connsiteY0" fmla="*/ 0 h 1656413"/>
              <a:gd name="connsiteX1" fmla="*/ 3459792 w 3459792"/>
              <a:gd name="connsiteY1" fmla="*/ 413 h 1656413"/>
              <a:gd name="connsiteX2" fmla="*/ 3459792 w 3459792"/>
              <a:gd name="connsiteY2" fmla="*/ 1656413 h 1656413"/>
              <a:gd name="connsiteX3" fmla="*/ 0 w 3459792"/>
              <a:gd name="connsiteY3" fmla="*/ 1655962 h 1656413"/>
              <a:gd name="connsiteX4" fmla="*/ 449233 w 3459792"/>
              <a:gd name="connsiteY4" fmla="*/ 0 h 165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59792" h="1656413">
                <a:moveTo>
                  <a:pt x="449233" y="0"/>
                </a:moveTo>
                <a:lnTo>
                  <a:pt x="3459792" y="413"/>
                </a:lnTo>
                <a:lnTo>
                  <a:pt x="3459792" y="1656413"/>
                </a:lnTo>
                <a:lnTo>
                  <a:pt x="0" y="1655962"/>
                </a:lnTo>
                <a:lnTo>
                  <a:pt x="449233"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p:cNvSpPr>
            <a:spLocks noGrp="1"/>
          </p:cNvSpPr>
          <p:nvPr>
            <p:ph sz="quarter" idx="12" hasCustomPrompt="1"/>
          </p:nvPr>
        </p:nvSpPr>
        <p:spPr>
          <a:xfrm>
            <a:off x="684000" y="1440000"/>
            <a:ext cx="5112000" cy="2991068"/>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ADE8B9EC-AF0B-CE4C-8243-45AF9ED465BA}"/>
              </a:ext>
            </a:extLst>
          </p:cNvPr>
          <p:cNvSpPr>
            <a:spLocks noGrp="1"/>
          </p:cNvSpPr>
          <p:nvPr>
            <p:ph type="title"/>
          </p:nvPr>
        </p:nvSpPr>
        <p:spPr>
          <a:xfrm>
            <a:off x="684000" y="504000"/>
            <a:ext cx="5112000" cy="569407"/>
          </a:xfrm>
        </p:spPr>
        <p:txBody>
          <a:bodyPr anchor="t" anchorCtr="0"/>
          <a:lstStyle/>
          <a:p>
            <a:r>
              <a:rPr lang="sv-SE" dirty="0"/>
              <a:t>Klicka här för att ändra mall för rubrikformat</a:t>
            </a:r>
          </a:p>
        </p:txBody>
      </p:sp>
      <p:sp>
        <p:nvSpPr>
          <p:cNvPr id="11" name="Date Placeholder 1">
            <a:extLst>
              <a:ext uri="{FF2B5EF4-FFF2-40B4-BE49-F238E27FC236}">
                <a16:creationId xmlns:a16="http://schemas.microsoft.com/office/drawing/2014/main" id="{1FC41B25-BD41-064C-812C-836F670D82CB}"/>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40920037-918E-44E9-9774-820A3A8FD110}" type="datetime1">
              <a:rPr lang="sv-SE" smtClean="0"/>
              <a:t>2026-04-16</a:t>
            </a:fld>
            <a:endParaRPr lang="sv-SE" dirty="0"/>
          </a:p>
        </p:txBody>
      </p:sp>
      <p:sp>
        <p:nvSpPr>
          <p:cNvPr id="12" name="Platshållare för bildnummer 2">
            <a:extLst>
              <a:ext uri="{FF2B5EF4-FFF2-40B4-BE49-F238E27FC236}">
                <a16:creationId xmlns:a16="http://schemas.microsoft.com/office/drawing/2014/main" id="{39E1B383-5A37-984B-AA2F-B7A17D38D22E}"/>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677CF0BE-B4BA-004D-AA64-8796D46ED1BB}"/>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31488779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3_Text och bild (alt 3)">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6312" y="0"/>
            <a:ext cx="4378848" cy="4876193"/>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543"/>
              <a:gd name="connsiteY0" fmla="*/ 0 h 4931928"/>
              <a:gd name="connsiteX1" fmla="*/ 5119479 w 5120543"/>
              <a:gd name="connsiteY1" fmla="*/ 158 h 4931928"/>
              <a:gd name="connsiteX2" fmla="*/ 5120329 w 5120543"/>
              <a:gd name="connsiteY2" fmla="*/ 4911392 h 4931928"/>
              <a:gd name="connsiteX3" fmla="*/ 10719 w 5120543"/>
              <a:gd name="connsiteY3" fmla="*/ 4931928 h 4931928"/>
              <a:gd name="connsiteX4" fmla="*/ 0 w 5120543"/>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89"/>
              <a:gd name="connsiteY0" fmla="*/ 0 h 4931928"/>
              <a:gd name="connsiteX1" fmla="*/ 5119479 w 5119489"/>
              <a:gd name="connsiteY1" fmla="*/ 158 h 4931928"/>
              <a:gd name="connsiteX2" fmla="*/ 4312685 w 5119489"/>
              <a:gd name="connsiteY2" fmla="*/ 4922278 h 4931928"/>
              <a:gd name="connsiteX3" fmla="*/ 10719 w 5119489"/>
              <a:gd name="connsiteY3" fmla="*/ 4931928 h 4931928"/>
              <a:gd name="connsiteX4" fmla="*/ 0 w 5119489"/>
              <a:gd name="connsiteY4" fmla="*/ 0 h 4931928"/>
              <a:gd name="connsiteX0" fmla="*/ 0 w 5119479"/>
              <a:gd name="connsiteY0" fmla="*/ 0 h 4931928"/>
              <a:gd name="connsiteX1" fmla="*/ 5119479 w 5119479"/>
              <a:gd name="connsiteY1" fmla="*/ 158 h 4931928"/>
              <a:gd name="connsiteX2" fmla="*/ 4312685 w 5119479"/>
              <a:gd name="connsiteY2" fmla="*/ 4922278 h 4931928"/>
              <a:gd name="connsiteX3" fmla="*/ 10719 w 5119479"/>
              <a:gd name="connsiteY3" fmla="*/ 4931928 h 4931928"/>
              <a:gd name="connsiteX4" fmla="*/ 0 w 5119479"/>
              <a:gd name="connsiteY4" fmla="*/ 0 h 4931928"/>
              <a:gd name="connsiteX0" fmla="*/ 0 w 5119479"/>
              <a:gd name="connsiteY0" fmla="*/ 0 h 4922288"/>
              <a:gd name="connsiteX1" fmla="*/ 5119479 w 5119479"/>
              <a:gd name="connsiteY1" fmla="*/ 158 h 4922288"/>
              <a:gd name="connsiteX2" fmla="*/ 4312685 w 5119479"/>
              <a:gd name="connsiteY2" fmla="*/ 4922278 h 4922288"/>
              <a:gd name="connsiteX3" fmla="*/ 10719 w 5119479"/>
              <a:gd name="connsiteY3" fmla="*/ 4914173 h 4922288"/>
              <a:gd name="connsiteX4" fmla="*/ 0 w 5119479"/>
              <a:gd name="connsiteY4" fmla="*/ 0 h 4922288"/>
              <a:gd name="connsiteX0" fmla="*/ 0 w 4713455"/>
              <a:gd name="connsiteY0" fmla="*/ 0 h 4922288"/>
              <a:gd name="connsiteX1" fmla="*/ 4713455 w 4713455"/>
              <a:gd name="connsiteY1" fmla="*/ 158 h 4922288"/>
              <a:gd name="connsiteX2" fmla="*/ 4312685 w 4713455"/>
              <a:gd name="connsiteY2" fmla="*/ 4922278 h 4922288"/>
              <a:gd name="connsiteX3" fmla="*/ 10719 w 4713455"/>
              <a:gd name="connsiteY3" fmla="*/ 4914173 h 4922288"/>
              <a:gd name="connsiteX4" fmla="*/ 0 w 4713455"/>
              <a:gd name="connsiteY4" fmla="*/ 0 h 4922288"/>
              <a:gd name="connsiteX0" fmla="*/ 0 w 4713455"/>
              <a:gd name="connsiteY0" fmla="*/ 0 h 4922288"/>
              <a:gd name="connsiteX1" fmla="*/ 4713455 w 4713455"/>
              <a:gd name="connsiteY1" fmla="*/ 158 h 4922288"/>
              <a:gd name="connsiteX2" fmla="*/ 4078093 w 4713455"/>
              <a:gd name="connsiteY2" fmla="*/ 4922278 h 4922288"/>
              <a:gd name="connsiteX3" fmla="*/ 10719 w 4713455"/>
              <a:gd name="connsiteY3" fmla="*/ 4914173 h 4922288"/>
              <a:gd name="connsiteX4" fmla="*/ 0 w 4713455"/>
              <a:gd name="connsiteY4" fmla="*/ 0 h 4922288"/>
              <a:gd name="connsiteX0" fmla="*/ 0 w 4713455"/>
              <a:gd name="connsiteY0" fmla="*/ 0 h 4914173"/>
              <a:gd name="connsiteX1" fmla="*/ 4713455 w 4713455"/>
              <a:gd name="connsiteY1" fmla="*/ 158 h 4914173"/>
              <a:gd name="connsiteX2" fmla="*/ 4088160 w 4713455"/>
              <a:gd name="connsiteY2" fmla="*/ 4908210 h 4914173"/>
              <a:gd name="connsiteX3" fmla="*/ 10719 w 4713455"/>
              <a:gd name="connsiteY3" fmla="*/ 4914173 h 4914173"/>
              <a:gd name="connsiteX4" fmla="*/ 0 w 4713455"/>
              <a:gd name="connsiteY4" fmla="*/ 0 h 4914173"/>
              <a:gd name="connsiteX0" fmla="*/ 0 w 4713455"/>
              <a:gd name="connsiteY0" fmla="*/ 0 h 4909484"/>
              <a:gd name="connsiteX1" fmla="*/ 4713455 w 4713455"/>
              <a:gd name="connsiteY1" fmla="*/ 158 h 4909484"/>
              <a:gd name="connsiteX2" fmla="*/ 4088160 w 4713455"/>
              <a:gd name="connsiteY2" fmla="*/ 4908210 h 4909484"/>
              <a:gd name="connsiteX3" fmla="*/ 35886 w 4713455"/>
              <a:gd name="connsiteY3" fmla="*/ 4909484 h 4909484"/>
              <a:gd name="connsiteX4" fmla="*/ 0 w 4713455"/>
              <a:gd name="connsiteY4" fmla="*/ 0 h 4909484"/>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890727 h 4908220"/>
              <a:gd name="connsiteX4" fmla="*/ 0 w 4713455"/>
              <a:gd name="connsiteY4" fmla="*/ 0 h 4908220"/>
              <a:gd name="connsiteX0" fmla="*/ 0 w 4713455"/>
              <a:gd name="connsiteY0" fmla="*/ 0 h 4908220"/>
              <a:gd name="connsiteX1" fmla="*/ 4713455 w 4713455"/>
              <a:gd name="connsiteY1" fmla="*/ 158 h 4908220"/>
              <a:gd name="connsiteX2" fmla="*/ 4088160 w 4713455"/>
              <a:gd name="connsiteY2" fmla="*/ 4908210 h 4908220"/>
              <a:gd name="connsiteX3" fmla="*/ 30853 w 4713455"/>
              <a:gd name="connsiteY3" fmla="*/ 4904795 h 4908220"/>
              <a:gd name="connsiteX4" fmla="*/ 0 w 4713455"/>
              <a:gd name="connsiteY4" fmla="*/ 0 h 4908220"/>
              <a:gd name="connsiteX0" fmla="*/ 0 w 4713455"/>
              <a:gd name="connsiteY0" fmla="*/ 0 h 4904795"/>
              <a:gd name="connsiteX1" fmla="*/ 4713455 w 4713455"/>
              <a:gd name="connsiteY1" fmla="*/ 158 h 4904795"/>
              <a:gd name="connsiteX2" fmla="*/ 4088160 w 4713455"/>
              <a:gd name="connsiteY2" fmla="*/ 4903521 h 4904795"/>
              <a:gd name="connsiteX3" fmla="*/ 30853 w 4713455"/>
              <a:gd name="connsiteY3" fmla="*/ 4904795 h 4904795"/>
              <a:gd name="connsiteX4" fmla="*/ 0 w 4713455"/>
              <a:gd name="connsiteY4" fmla="*/ 0 h 4904795"/>
              <a:gd name="connsiteX0" fmla="*/ 0 w 4713455"/>
              <a:gd name="connsiteY0" fmla="*/ 0 h 4903531"/>
              <a:gd name="connsiteX1" fmla="*/ 4713455 w 4713455"/>
              <a:gd name="connsiteY1" fmla="*/ 158 h 4903531"/>
              <a:gd name="connsiteX2" fmla="*/ 4088160 w 4713455"/>
              <a:gd name="connsiteY2" fmla="*/ 4903521 h 4903531"/>
              <a:gd name="connsiteX3" fmla="*/ 17708 w 4713455"/>
              <a:gd name="connsiteY3" fmla="*/ 4900712 h 4903531"/>
              <a:gd name="connsiteX4" fmla="*/ 0 w 4713455"/>
              <a:gd name="connsiteY4" fmla="*/ 0 h 4903531"/>
              <a:gd name="connsiteX0" fmla="*/ 0 w 4700309"/>
              <a:gd name="connsiteY0" fmla="*/ 3980 h 4903429"/>
              <a:gd name="connsiteX1" fmla="*/ 4700309 w 4700309"/>
              <a:gd name="connsiteY1" fmla="*/ 56 h 4903429"/>
              <a:gd name="connsiteX2" fmla="*/ 4075014 w 4700309"/>
              <a:gd name="connsiteY2" fmla="*/ 4903419 h 4903429"/>
              <a:gd name="connsiteX3" fmla="*/ 4562 w 4700309"/>
              <a:gd name="connsiteY3" fmla="*/ 4900610 h 4903429"/>
              <a:gd name="connsiteX4" fmla="*/ 0 w 4700309"/>
              <a:gd name="connsiteY4" fmla="*/ 3980 h 4903429"/>
              <a:gd name="connsiteX0" fmla="*/ 0 w 4700309"/>
              <a:gd name="connsiteY0" fmla="*/ 3980 h 4909855"/>
              <a:gd name="connsiteX1" fmla="*/ 4700309 w 4700309"/>
              <a:gd name="connsiteY1" fmla="*/ 56 h 4909855"/>
              <a:gd name="connsiteX2" fmla="*/ 4075014 w 4700309"/>
              <a:gd name="connsiteY2" fmla="*/ 4903419 h 4909855"/>
              <a:gd name="connsiteX3" fmla="*/ 4562 w 4700309"/>
              <a:gd name="connsiteY3" fmla="*/ 4909855 h 4909855"/>
              <a:gd name="connsiteX4" fmla="*/ 0 w 4700309"/>
              <a:gd name="connsiteY4" fmla="*/ 3980 h 4909855"/>
              <a:gd name="connsiteX0" fmla="*/ 0 w 4700309"/>
              <a:gd name="connsiteY0" fmla="*/ 3980 h 4905233"/>
              <a:gd name="connsiteX1" fmla="*/ 4700309 w 4700309"/>
              <a:gd name="connsiteY1" fmla="*/ 56 h 4905233"/>
              <a:gd name="connsiteX2" fmla="*/ 4075014 w 4700309"/>
              <a:gd name="connsiteY2" fmla="*/ 4903419 h 4905233"/>
              <a:gd name="connsiteX3" fmla="*/ 4562 w 4700309"/>
              <a:gd name="connsiteY3" fmla="*/ 4905233 h 4905233"/>
              <a:gd name="connsiteX4" fmla="*/ 0 w 4700309"/>
              <a:gd name="connsiteY4" fmla="*/ 3980 h 49052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0309" h="4905233">
                <a:moveTo>
                  <a:pt x="0" y="3980"/>
                </a:moveTo>
                <a:lnTo>
                  <a:pt x="4700309" y="56"/>
                </a:lnTo>
                <a:cubicBezTo>
                  <a:pt x="4670424" y="-19058"/>
                  <a:pt x="4082772" y="4911647"/>
                  <a:pt x="4075014" y="4903419"/>
                </a:cubicBezTo>
                <a:lnTo>
                  <a:pt x="4562" y="4905233"/>
                </a:lnTo>
                <a:cubicBezTo>
                  <a:pt x="-1341" y="3271662"/>
                  <a:pt x="5903" y="1637551"/>
                  <a:pt x="0" y="3980"/>
                </a:cubicBez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4592104" y="1440000"/>
            <a:ext cx="3888432"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AF8162BA-40E2-2747-A300-C724B1637D16}"/>
              </a:ext>
            </a:extLst>
          </p:cNvPr>
          <p:cNvSpPr>
            <a:spLocks noGrp="1"/>
          </p:cNvSpPr>
          <p:nvPr>
            <p:ph type="title"/>
          </p:nvPr>
        </p:nvSpPr>
        <p:spPr>
          <a:xfrm>
            <a:off x="4572000" y="504000"/>
            <a:ext cx="3943350"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3330C737-2AD8-D847-9994-6095B822D92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A8EEFB19-655D-4301-B91D-8FF78CD2FC7C}" type="datetime1">
              <a:rPr lang="sv-SE" smtClean="0"/>
              <a:t>2026-04-16</a:t>
            </a:fld>
            <a:endParaRPr lang="sv-SE" dirty="0"/>
          </a:p>
        </p:txBody>
      </p:sp>
      <p:sp>
        <p:nvSpPr>
          <p:cNvPr id="13" name="Platshållare för bildnummer 2">
            <a:extLst>
              <a:ext uri="{FF2B5EF4-FFF2-40B4-BE49-F238E27FC236}">
                <a16:creationId xmlns:a16="http://schemas.microsoft.com/office/drawing/2014/main" id="{3BE6C32A-60F3-444F-88DD-33C694F9DE8C}"/>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9C2887F6-112D-864E-A9CC-C3BADE81D59D}"/>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2499209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_Text och bild (alt 6)">
    <p:spTree>
      <p:nvGrpSpPr>
        <p:cNvPr id="1" name=""/>
        <p:cNvGrpSpPr/>
        <p:nvPr/>
      </p:nvGrpSpPr>
      <p:grpSpPr>
        <a:xfrm>
          <a:off x="0" y="0"/>
          <a:ext cx="0" cy="0"/>
          <a:chOff x="0" y="0"/>
          <a:chExt cx="0" cy="0"/>
        </a:xfrm>
      </p:grpSpPr>
      <p:sp>
        <p:nvSpPr>
          <p:cNvPr id="10" name="Platshållare för bild 7">
            <a:extLst>
              <a:ext uri="{FF2B5EF4-FFF2-40B4-BE49-F238E27FC236}">
                <a16:creationId xmlns:a16="http://schemas.microsoft.com/office/drawing/2014/main" id="{61B5B853-6050-104B-B64B-70CD31ABC800}"/>
              </a:ext>
            </a:extLst>
          </p:cNvPr>
          <p:cNvSpPr>
            <a:spLocks noGrp="1"/>
          </p:cNvSpPr>
          <p:nvPr>
            <p:ph type="pic" sz="quarter" idx="19" hasCustomPrompt="1"/>
          </p:nvPr>
        </p:nvSpPr>
        <p:spPr>
          <a:xfrm>
            <a:off x="4106107" y="0"/>
            <a:ext cx="5037893" cy="4876006"/>
          </a:xfrm>
          <a:custGeom>
            <a:avLst/>
            <a:gdLst>
              <a:gd name="connsiteX0" fmla="*/ 0 w 4118677"/>
              <a:gd name="connsiteY0" fmla="*/ 0 h 4901532"/>
              <a:gd name="connsiteX1" fmla="*/ 4118677 w 4118677"/>
              <a:gd name="connsiteY1" fmla="*/ 0 h 4901532"/>
              <a:gd name="connsiteX2" fmla="*/ 4118677 w 4118677"/>
              <a:gd name="connsiteY2" fmla="*/ 4901532 h 4901532"/>
              <a:gd name="connsiteX3" fmla="*/ 0 w 4118677"/>
              <a:gd name="connsiteY3" fmla="*/ 4901532 h 4901532"/>
              <a:gd name="connsiteX4" fmla="*/ 0 w 4118677"/>
              <a:gd name="connsiteY4" fmla="*/ 0 h 4901532"/>
              <a:gd name="connsiteX0" fmla="*/ 0 w 5077039"/>
              <a:gd name="connsiteY0" fmla="*/ 0 h 4901532"/>
              <a:gd name="connsiteX1" fmla="*/ 5077039 w 5077039"/>
              <a:gd name="connsiteY1" fmla="*/ 8792 h 4901532"/>
              <a:gd name="connsiteX2" fmla="*/ 4118677 w 5077039"/>
              <a:gd name="connsiteY2" fmla="*/ 4901532 h 4901532"/>
              <a:gd name="connsiteX3" fmla="*/ 0 w 5077039"/>
              <a:gd name="connsiteY3" fmla="*/ 4901532 h 4901532"/>
              <a:gd name="connsiteX4" fmla="*/ 0 w 5077039"/>
              <a:gd name="connsiteY4" fmla="*/ 0 h 4901532"/>
              <a:gd name="connsiteX0" fmla="*/ 0 w 5085831"/>
              <a:gd name="connsiteY0" fmla="*/ 0 h 4901532"/>
              <a:gd name="connsiteX1" fmla="*/ 5085831 w 5085831"/>
              <a:gd name="connsiteY1" fmla="*/ 0 h 4901532"/>
              <a:gd name="connsiteX2" fmla="*/ 4118677 w 5085831"/>
              <a:gd name="connsiteY2" fmla="*/ 4901532 h 4901532"/>
              <a:gd name="connsiteX3" fmla="*/ 0 w 5085831"/>
              <a:gd name="connsiteY3" fmla="*/ 4901532 h 4901532"/>
              <a:gd name="connsiteX4" fmla="*/ 0 w 5085831"/>
              <a:gd name="connsiteY4" fmla="*/ 0 h 4901532"/>
              <a:gd name="connsiteX0" fmla="*/ 0 w 5121576"/>
              <a:gd name="connsiteY0" fmla="*/ 0 h 4901532"/>
              <a:gd name="connsiteX1" fmla="*/ 5121576 w 5121576"/>
              <a:gd name="connsiteY1" fmla="*/ 0 h 4901532"/>
              <a:gd name="connsiteX2" fmla="*/ 4118677 w 5121576"/>
              <a:gd name="connsiteY2" fmla="*/ 4901532 h 4901532"/>
              <a:gd name="connsiteX3" fmla="*/ 0 w 5121576"/>
              <a:gd name="connsiteY3" fmla="*/ 4901532 h 4901532"/>
              <a:gd name="connsiteX4" fmla="*/ 0 w 5121576"/>
              <a:gd name="connsiteY4" fmla="*/ 0 h 4901532"/>
              <a:gd name="connsiteX0" fmla="*/ 0 w 5710525"/>
              <a:gd name="connsiteY0" fmla="*/ 0 h 4901532"/>
              <a:gd name="connsiteX1" fmla="*/ 5121576 w 5710525"/>
              <a:gd name="connsiteY1" fmla="*/ 0 h 4901532"/>
              <a:gd name="connsiteX2" fmla="*/ 5710525 w 5710525"/>
              <a:gd name="connsiteY2" fmla="*/ 4901532 h 4901532"/>
              <a:gd name="connsiteX3" fmla="*/ 0 w 5710525"/>
              <a:gd name="connsiteY3" fmla="*/ 4901532 h 4901532"/>
              <a:gd name="connsiteX4" fmla="*/ 0 w 5710525"/>
              <a:gd name="connsiteY4" fmla="*/ 0 h 4901532"/>
              <a:gd name="connsiteX0" fmla="*/ 0 w 5719669"/>
              <a:gd name="connsiteY0" fmla="*/ 0 h 4901532"/>
              <a:gd name="connsiteX1" fmla="*/ 5719669 w 5719669"/>
              <a:gd name="connsiteY1" fmla="*/ 9053 h 4901532"/>
              <a:gd name="connsiteX2" fmla="*/ 5710525 w 5719669"/>
              <a:gd name="connsiteY2" fmla="*/ 4901532 h 4901532"/>
              <a:gd name="connsiteX3" fmla="*/ 0 w 5719669"/>
              <a:gd name="connsiteY3" fmla="*/ 4901532 h 4901532"/>
              <a:gd name="connsiteX4" fmla="*/ 0 w 5719669"/>
              <a:gd name="connsiteY4" fmla="*/ 0 h 4901532"/>
              <a:gd name="connsiteX0" fmla="*/ 0 w 5719669"/>
              <a:gd name="connsiteY0" fmla="*/ 0 h 4919639"/>
              <a:gd name="connsiteX1" fmla="*/ 5719669 w 5719669"/>
              <a:gd name="connsiteY1" fmla="*/ 9053 h 4919639"/>
              <a:gd name="connsiteX2" fmla="*/ 5710525 w 5719669"/>
              <a:gd name="connsiteY2" fmla="*/ 4901532 h 4919639"/>
              <a:gd name="connsiteX3" fmla="*/ 1573445 w 5719669"/>
              <a:gd name="connsiteY3" fmla="*/ 4919639 h 4919639"/>
              <a:gd name="connsiteX4" fmla="*/ 0 w 5719669"/>
              <a:gd name="connsiteY4" fmla="*/ 0 h 4919639"/>
              <a:gd name="connsiteX0" fmla="*/ 0 w 5139979"/>
              <a:gd name="connsiteY0" fmla="*/ 9054 h 4910586"/>
              <a:gd name="connsiteX1" fmla="*/ 5139979 w 5139979"/>
              <a:gd name="connsiteY1" fmla="*/ 0 h 4910586"/>
              <a:gd name="connsiteX2" fmla="*/ 5130835 w 5139979"/>
              <a:gd name="connsiteY2" fmla="*/ 4892479 h 4910586"/>
              <a:gd name="connsiteX3" fmla="*/ 993755 w 5139979"/>
              <a:gd name="connsiteY3" fmla="*/ 4910586 h 4910586"/>
              <a:gd name="connsiteX4" fmla="*/ 0 w 5139979"/>
              <a:gd name="connsiteY4" fmla="*/ 9054 h 4910586"/>
              <a:gd name="connsiteX0" fmla="*/ 0 w 5139979"/>
              <a:gd name="connsiteY0" fmla="*/ 9054 h 4901532"/>
              <a:gd name="connsiteX1" fmla="*/ 5139979 w 5139979"/>
              <a:gd name="connsiteY1" fmla="*/ 0 h 4901532"/>
              <a:gd name="connsiteX2" fmla="*/ 5130835 w 5139979"/>
              <a:gd name="connsiteY2" fmla="*/ 4892479 h 4901532"/>
              <a:gd name="connsiteX3" fmla="*/ 993755 w 5139979"/>
              <a:gd name="connsiteY3" fmla="*/ 4901532 h 4901532"/>
              <a:gd name="connsiteX4" fmla="*/ 0 w 5139979"/>
              <a:gd name="connsiteY4" fmla="*/ 9054 h 4901532"/>
              <a:gd name="connsiteX0" fmla="*/ 0 w 5126312"/>
              <a:gd name="connsiteY0" fmla="*/ 2331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2331 h 4901532"/>
              <a:gd name="connsiteX0" fmla="*/ 0 w 5139979"/>
              <a:gd name="connsiteY0" fmla="*/ 0 h 4912648"/>
              <a:gd name="connsiteX1" fmla="*/ 5139979 w 5139979"/>
              <a:gd name="connsiteY1" fmla="*/ 11116 h 4912648"/>
              <a:gd name="connsiteX2" fmla="*/ 5130835 w 5139979"/>
              <a:gd name="connsiteY2" fmla="*/ 4903595 h 4912648"/>
              <a:gd name="connsiteX3" fmla="*/ 993755 w 5139979"/>
              <a:gd name="connsiteY3" fmla="*/ 4912648 h 4912648"/>
              <a:gd name="connsiteX4" fmla="*/ 0 w 5139979"/>
              <a:gd name="connsiteY4" fmla="*/ 0 h 4912648"/>
              <a:gd name="connsiteX0" fmla="*/ 0 w 5126312"/>
              <a:gd name="connsiteY0" fmla="*/ 83013 h 4901532"/>
              <a:gd name="connsiteX1" fmla="*/ 5126312 w 5126312"/>
              <a:gd name="connsiteY1" fmla="*/ 0 h 4901532"/>
              <a:gd name="connsiteX2" fmla="*/ 5117168 w 5126312"/>
              <a:gd name="connsiteY2" fmla="*/ 4892479 h 4901532"/>
              <a:gd name="connsiteX3" fmla="*/ 980088 w 5126312"/>
              <a:gd name="connsiteY3" fmla="*/ 4901532 h 4901532"/>
              <a:gd name="connsiteX4" fmla="*/ 0 w 5126312"/>
              <a:gd name="connsiteY4" fmla="*/ 83013 h 4901532"/>
              <a:gd name="connsiteX0" fmla="*/ 0 w 5119478"/>
              <a:gd name="connsiteY0" fmla="*/ 0 h 4905924"/>
              <a:gd name="connsiteX1" fmla="*/ 5119478 w 5119478"/>
              <a:gd name="connsiteY1" fmla="*/ 4392 h 4905924"/>
              <a:gd name="connsiteX2" fmla="*/ 5110334 w 5119478"/>
              <a:gd name="connsiteY2" fmla="*/ 4896871 h 4905924"/>
              <a:gd name="connsiteX3" fmla="*/ 973254 w 5119478"/>
              <a:gd name="connsiteY3" fmla="*/ 4905924 h 4905924"/>
              <a:gd name="connsiteX4" fmla="*/ 0 w 5119478"/>
              <a:gd name="connsiteY4" fmla="*/ 0 h 4905924"/>
              <a:gd name="connsiteX0" fmla="*/ 0 w 5129396"/>
              <a:gd name="connsiteY0" fmla="*/ 0 h 4905924"/>
              <a:gd name="connsiteX1" fmla="*/ 5119478 w 5129396"/>
              <a:gd name="connsiteY1" fmla="*/ 4392 h 4905924"/>
              <a:gd name="connsiteX2" fmla="*/ 5129396 w 5129396"/>
              <a:gd name="connsiteY2" fmla="*/ 4892181 h 4905924"/>
              <a:gd name="connsiteX3" fmla="*/ 973254 w 5129396"/>
              <a:gd name="connsiteY3" fmla="*/ 4905924 h 4905924"/>
              <a:gd name="connsiteX4" fmla="*/ 0 w 5129396"/>
              <a:gd name="connsiteY4" fmla="*/ 0 h 4905924"/>
              <a:gd name="connsiteX0" fmla="*/ 0 w 5124629"/>
              <a:gd name="connsiteY0" fmla="*/ 0 h 4905924"/>
              <a:gd name="connsiteX1" fmla="*/ 5119478 w 5124629"/>
              <a:gd name="connsiteY1" fmla="*/ 4392 h 4905924"/>
              <a:gd name="connsiteX2" fmla="*/ 5124629 w 5124629"/>
              <a:gd name="connsiteY2" fmla="*/ 4901559 h 4905924"/>
              <a:gd name="connsiteX3" fmla="*/ 973254 w 5124629"/>
              <a:gd name="connsiteY3" fmla="*/ 4905924 h 4905924"/>
              <a:gd name="connsiteX4" fmla="*/ 0 w 5124629"/>
              <a:gd name="connsiteY4" fmla="*/ 0 h 4905924"/>
              <a:gd name="connsiteX0" fmla="*/ 0 w 5129395"/>
              <a:gd name="connsiteY0" fmla="*/ 0 h 4910938"/>
              <a:gd name="connsiteX1" fmla="*/ 5119478 w 5129395"/>
              <a:gd name="connsiteY1" fmla="*/ 4392 h 4910938"/>
              <a:gd name="connsiteX2" fmla="*/ 5129395 w 5129395"/>
              <a:gd name="connsiteY2" fmla="*/ 4910938 h 4910938"/>
              <a:gd name="connsiteX3" fmla="*/ 973254 w 5129395"/>
              <a:gd name="connsiteY3" fmla="*/ 4905924 h 4910938"/>
              <a:gd name="connsiteX4" fmla="*/ 0 w 5129395"/>
              <a:gd name="connsiteY4" fmla="*/ 0 h 4910938"/>
              <a:gd name="connsiteX0" fmla="*/ 0 w 5120105"/>
              <a:gd name="connsiteY0" fmla="*/ 0 h 4915627"/>
              <a:gd name="connsiteX1" fmla="*/ 5119478 w 5120105"/>
              <a:gd name="connsiteY1" fmla="*/ 4392 h 4915627"/>
              <a:gd name="connsiteX2" fmla="*/ 5115098 w 5120105"/>
              <a:gd name="connsiteY2" fmla="*/ 4915627 h 4915627"/>
              <a:gd name="connsiteX3" fmla="*/ 973254 w 5120105"/>
              <a:gd name="connsiteY3" fmla="*/ 4905924 h 4915627"/>
              <a:gd name="connsiteX4" fmla="*/ 0 w 5120105"/>
              <a:gd name="connsiteY4" fmla="*/ 0 h 4915627"/>
              <a:gd name="connsiteX0" fmla="*/ 0 w 5124630"/>
              <a:gd name="connsiteY0" fmla="*/ 0 h 4915627"/>
              <a:gd name="connsiteX1" fmla="*/ 5119478 w 5124630"/>
              <a:gd name="connsiteY1" fmla="*/ 4392 h 4915627"/>
              <a:gd name="connsiteX2" fmla="*/ 5124630 w 5124630"/>
              <a:gd name="connsiteY2" fmla="*/ 4915627 h 4915627"/>
              <a:gd name="connsiteX3" fmla="*/ 973254 w 5124630"/>
              <a:gd name="connsiteY3" fmla="*/ 4905924 h 4915627"/>
              <a:gd name="connsiteX4" fmla="*/ 0 w 5124630"/>
              <a:gd name="connsiteY4" fmla="*/ 0 h 4915627"/>
              <a:gd name="connsiteX0" fmla="*/ 0 w 5120542"/>
              <a:gd name="connsiteY0" fmla="*/ 0 h 4907160"/>
              <a:gd name="connsiteX1" fmla="*/ 5119478 w 5120542"/>
              <a:gd name="connsiteY1" fmla="*/ 4392 h 4907160"/>
              <a:gd name="connsiteX2" fmla="*/ 5120328 w 5120542"/>
              <a:gd name="connsiteY2" fmla="*/ 4907160 h 4907160"/>
              <a:gd name="connsiteX3" fmla="*/ 973254 w 5120542"/>
              <a:gd name="connsiteY3" fmla="*/ 4905924 h 4907160"/>
              <a:gd name="connsiteX4" fmla="*/ 0 w 5120542"/>
              <a:gd name="connsiteY4" fmla="*/ 0 h 4907160"/>
              <a:gd name="connsiteX0" fmla="*/ 0 w 5120542"/>
              <a:gd name="connsiteY0" fmla="*/ 4074 h 4911234"/>
              <a:gd name="connsiteX1" fmla="*/ 5119478 w 5120542"/>
              <a:gd name="connsiteY1" fmla="*/ 0 h 4911234"/>
              <a:gd name="connsiteX2" fmla="*/ 5120328 w 5120542"/>
              <a:gd name="connsiteY2" fmla="*/ 4911234 h 4911234"/>
              <a:gd name="connsiteX3" fmla="*/ 973254 w 5120542"/>
              <a:gd name="connsiteY3" fmla="*/ 4909998 h 4911234"/>
              <a:gd name="connsiteX4" fmla="*/ 0 w 5120542"/>
              <a:gd name="connsiteY4" fmla="*/ 4074 h 4911234"/>
              <a:gd name="connsiteX0" fmla="*/ 0 w 5124845"/>
              <a:gd name="connsiteY0" fmla="*/ 0 h 4919860"/>
              <a:gd name="connsiteX1" fmla="*/ 5123781 w 5124845"/>
              <a:gd name="connsiteY1" fmla="*/ 8626 h 4919860"/>
              <a:gd name="connsiteX2" fmla="*/ 5124631 w 5124845"/>
              <a:gd name="connsiteY2" fmla="*/ 4919860 h 4919860"/>
              <a:gd name="connsiteX3" fmla="*/ 977557 w 5124845"/>
              <a:gd name="connsiteY3" fmla="*/ 4918624 h 4919860"/>
              <a:gd name="connsiteX4" fmla="*/ 0 w 5124845"/>
              <a:gd name="connsiteY4" fmla="*/ 0 h 4919860"/>
              <a:gd name="connsiteX0" fmla="*/ 0 w 5120543"/>
              <a:gd name="connsiteY0" fmla="*/ 0 h 4915626"/>
              <a:gd name="connsiteX1" fmla="*/ 5119479 w 5120543"/>
              <a:gd name="connsiteY1" fmla="*/ 4392 h 4915626"/>
              <a:gd name="connsiteX2" fmla="*/ 5120329 w 5120543"/>
              <a:gd name="connsiteY2" fmla="*/ 4915626 h 4915626"/>
              <a:gd name="connsiteX3" fmla="*/ 973255 w 5120543"/>
              <a:gd name="connsiteY3" fmla="*/ 4914390 h 4915626"/>
              <a:gd name="connsiteX4" fmla="*/ 0 w 5120543"/>
              <a:gd name="connsiteY4" fmla="*/ 0 h 4915626"/>
              <a:gd name="connsiteX0" fmla="*/ 0 w 5120543"/>
              <a:gd name="connsiteY0" fmla="*/ 0 h 4911392"/>
              <a:gd name="connsiteX1" fmla="*/ 5119479 w 5120543"/>
              <a:gd name="connsiteY1" fmla="*/ 158 h 4911392"/>
              <a:gd name="connsiteX2" fmla="*/ 5120329 w 5120543"/>
              <a:gd name="connsiteY2" fmla="*/ 4911392 h 4911392"/>
              <a:gd name="connsiteX3" fmla="*/ 973255 w 5120543"/>
              <a:gd name="connsiteY3" fmla="*/ 4910156 h 4911392"/>
              <a:gd name="connsiteX4" fmla="*/ 0 w 5120543"/>
              <a:gd name="connsiteY4" fmla="*/ 0 h 4911392"/>
              <a:gd name="connsiteX0" fmla="*/ 0 w 5120156"/>
              <a:gd name="connsiteY0" fmla="*/ 0 h 4910156"/>
              <a:gd name="connsiteX1" fmla="*/ 5119479 w 5120156"/>
              <a:gd name="connsiteY1" fmla="*/ 158 h 4910156"/>
              <a:gd name="connsiteX2" fmla="*/ 5116047 w 5120156"/>
              <a:gd name="connsiteY2" fmla="*/ 4902965 h 4910156"/>
              <a:gd name="connsiteX3" fmla="*/ 973255 w 5120156"/>
              <a:gd name="connsiteY3" fmla="*/ 4910156 h 4910156"/>
              <a:gd name="connsiteX4" fmla="*/ 0 w 5120156"/>
              <a:gd name="connsiteY4" fmla="*/ 0 h 4910156"/>
              <a:gd name="connsiteX0" fmla="*/ 0 w 5120156"/>
              <a:gd name="connsiteY0" fmla="*/ 0 h 4902965"/>
              <a:gd name="connsiteX1" fmla="*/ 5119479 w 5120156"/>
              <a:gd name="connsiteY1" fmla="*/ 158 h 4902965"/>
              <a:gd name="connsiteX2" fmla="*/ 5116047 w 5120156"/>
              <a:gd name="connsiteY2" fmla="*/ 4902965 h 4902965"/>
              <a:gd name="connsiteX3" fmla="*/ 973255 w 5120156"/>
              <a:gd name="connsiteY3" fmla="*/ 4901728 h 4902965"/>
              <a:gd name="connsiteX4" fmla="*/ 0 w 5120156"/>
              <a:gd name="connsiteY4" fmla="*/ 0 h 4902965"/>
              <a:gd name="connsiteX0" fmla="*/ 0 w 5126895"/>
              <a:gd name="connsiteY0" fmla="*/ 0 h 4902965"/>
              <a:gd name="connsiteX1" fmla="*/ 5119479 w 5126895"/>
              <a:gd name="connsiteY1" fmla="*/ 158 h 4902965"/>
              <a:gd name="connsiteX2" fmla="*/ 5126895 w 5126895"/>
              <a:gd name="connsiteY2" fmla="*/ 4902965 h 4902965"/>
              <a:gd name="connsiteX3" fmla="*/ 973255 w 5126895"/>
              <a:gd name="connsiteY3" fmla="*/ 4901728 h 4902965"/>
              <a:gd name="connsiteX4" fmla="*/ 0 w 5126895"/>
              <a:gd name="connsiteY4" fmla="*/ 0 h 4902965"/>
              <a:gd name="connsiteX0" fmla="*/ 0 w 5120230"/>
              <a:gd name="connsiteY0" fmla="*/ 0 h 4902965"/>
              <a:gd name="connsiteX1" fmla="*/ 5119479 w 5120230"/>
              <a:gd name="connsiteY1" fmla="*/ 158 h 4902965"/>
              <a:gd name="connsiteX2" fmla="*/ 5117214 w 5120230"/>
              <a:gd name="connsiteY2" fmla="*/ 4902965 h 4902965"/>
              <a:gd name="connsiteX3" fmla="*/ 973255 w 5120230"/>
              <a:gd name="connsiteY3" fmla="*/ 4901728 h 4902965"/>
              <a:gd name="connsiteX4" fmla="*/ 0 w 5120230"/>
              <a:gd name="connsiteY4" fmla="*/ 0 h 490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20230" h="4902965">
                <a:moveTo>
                  <a:pt x="0" y="0"/>
                </a:moveTo>
                <a:lnTo>
                  <a:pt x="5119479" y="158"/>
                </a:lnTo>
                <a:cubicBezTo>
                  <a:pt x="5122785" y="1635673"/>
                  <a:pt x="5113908" y="3267450"/>
                  <a:pt x="5117214" y="4902965"/>
                </a:cubicBezTo>
                <a:lnTo>
                  <a:pt x="973255" y="4901728"/>
                </a:lnTo>
                <a:lnTo>
                  <a:pt x="0" y="0"/>
                </a:lnTo>
                <a:close/>
              </a:path>
            </a:pathLst>
          </a:custGeom>
          <a:solidFill>
            <a:schemeClr val="bg1">
              <a:lumMod val="7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9" name="Platshållare för innehåll 2">
            <a:extLst>
              <a:ext uri="{FF2B5EF4-FFF2-40B4-BE49-F238E27FC236}">
                <a16:creationId xmlns:a16="http://schemas.microsoft.com/office/drawing/2014/main" id="{1270153B-94A6-E744-8BC9-650BC793BEC4}"/>
              </a:ext>
            </a:extLst>
          </p:cNvPr>
          <p:cNvSpPr>
            <a:spLocks noGrp="1"/>
          </p:cNvSpPr>
          <p:nvPr>
            <p:ph sz="quarter" idx="18" hasCustomPrompt="1"/>
          </p:nvPr>
        </p:nvSpPr>
        <p:spPr>
          <a:xfrm>
            <a:off x="684000" y="1440000"/>
            <a:ext cx="3599968" cy="2942564"/>
          </a:xfrm>
        </p:spPr>
        <p:txBody>
          <a:bodyPr/>
          <a:lstStyle>
            <a:lvl1pPr marL="216000" indent="-216000">
              <a:defRPr/>
            </a:lvl1pPr>
            <a:lvl2pPr marL="432000" indent="-216000">
              <a:defRPr/>
            </a:lvl2pPr>
            <a:lvl3pPr marL="648000" indent="-216000">
              <a:defRPr/>
            </a:lvl3pPr>
            <a:lvl4pPr marL="864000" indent="-216000">
              <a:defRPr/>
            </a:lvl4pPr>
            <a:lvl5pPr marL="1080000" indent="-216000">
              <a:defRPr/>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1" name="Rubrik 5">
            <a:extLst>
              <a:ext uri="{FF2B5EF4-FFF2-40B4-BE49-F238E27FC236}">
                <a16:creationId xmlns:a16="http://schemas.microsoft.com/office/drawing/2014/main" id="{3F30E36B-2076-8E49-9ED6-C6E2CF77A3E5}"/>
              </a:ext>
            </a:extLst>
          </p:cNvPr>
          <p:cNvSpPr>
            <a:spLocks noGrp="1"/>
          </p:cNvSpPr>
          <p:nvPr>
            <p:ph type="title"/>
          </p:nvPr>
        </p:nvSpPr>
        <p:spPr>
          <a:xfrm>
            <a:off x="684000" y="504000"/>
            <a:ext cx="3599968" cy="569407"/>
          </a:xfrm>
        </p:spPr>
        <p:txBody>
          <a:bodyPr anchor="t" anchorCtr="0"/>
          <a:lstStyle/>
          <a:p>
            <a:r>
              <a:rPr lang="sv-SE" dirty="0"/>
              <a:t>Klicka här för att ändra mall för rubrikformat</a:t>
            </a:r>
          </a:p>
        </p:txBody>
      </p:sp>
      <p:sp>
        <p:nvSpPr>
          <p:cNvPr id="8" name="Date Placeholder 1">
            <a:extLst>
              <a:ext uri="{FF2B5EF4-FFF2-40B4-BE49-F238E27FC236}">
                <a16:creationId xmlns:a16="http://schemas.microsoft.com/office/drawing/2014/main" id="{81997BD9-E45A-044A-807D-C3D5F3BEF347}"/>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64C0CC61-B11C-469F-B438-6820A2208E20}" type="datetime1">
              <a:rPr lang="sv-SE" smtClean="0"/>
              <a:t>2026-04-16</a:t>
            </a:fld>
            <a:endParaRPr lang="sv-SE" dirty="0"/>
          </a:p>
        </p:txBody>
      </p:sp>
      <p:sp>
        <p:nvSpPr>
          <p:cNvPr id="13" name="Platshållare för bildnummer 2">
            <a:extLst>
              <a:ext uri="{FF2B5EF4-FFF2-40B4-BE49-F238E27FC236}">
                <a16:creationId xmlns:a16="http://schemas.microsoft.com/office/drawing/2014/main" id="{703F98D1-69AD-6349-80B4-22ED8025E9E1}"/>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85C32C0C-3A9D-C647-B636-E09235134FAE}"/>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6610512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4_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7EF249A-9390-B74A-A9AA-63DC6BE9252E}"/>
              </a:ext>
            </a:extLst>
          </p:cNvPr>
          <p:cNvSpPr>
            <a:spLocks noGrp="1"/>
          </p:cNvSpPr>
          <p:nvPr>
            <p:ph type="title"/>
          </p:nvPr>
        </p:nvSpPr>
        <p:spPr/>
        <p:txBody>
          <a:bodyPr>
            <a:normAutofit/>
          </a:bodyPr>
          <a:lstStyle>
            <a:lvl1pPr>
              <a:defRPr sz="36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BBEBD609-C4E6-3548-9EEB-0745E63C9BF5}"/>
              </a:ext>
            </a:extLst>
          </p:cNvPr>
          <p:cNvSpPr>
            <a:spLocks noGrp="1"/>
          </p:cNvSpPr>
          <p:nvPr>
            <p:ph idx="1" hasCustomPrompt="1"/>
          </p:nvPr>
        </p:nvSpPr>
        <p:spPr>
          <a:xfrm>
            <a:off x="1215000" y="1619999"/>
            <a:ext cx="6615000" cy="2970000"/>
          </a:xfrm>
        </p:spPr>
        <p:txBody>
          <a:bodyPr/>
          <a:lstStyle>
            <a:lvl7pPr marL="2057400" indent="0">
              <a:buNone/>
              <a:defRPr/>
            </a:lvl7pPr>
          </a:lstStyle>
          <a:p>
            <a:r>
              <a:rPr lang="sv-SE"/>
              <a:t>Brödtext nivå 1</a:t>
            </a:r>
          </a:p>
          <a:p>
            <a:pPr lvl="1"/>
            <a:r>
              <a:rPr lang="sv-SE"/>
              <a:t>Brödtext nivå 2</a:t>
            </a:r>
          </a:p>
          <a:p>
            <a:pPr lvl="2"/>
            <a:r>
              <a:rPr lang="sv-SE"/>
              <a:t>Brödtext nivå 3</a:t>
            </a:r>
          </a:p>
          <a:p>
            <a:pPr lvl="3"/>
            <a:r>
              <a:rPr lang="sv-SE"/>
              <a:t>Brödtext nivå 4</a:t>
            </a:r>
          </a:p>
          <a:p>
            <a:pPr lvl="4"/>
            <a:r>
              <a:rPr lang="sv-SE"/>
              <a:t>Brödtext nivå 5</a:t>
            </a:r>
          </a:p>
          <a:p>
            <a:pPr lvl="5"/>
            <a:r>
              <a:rPr lang="sv-SE"/>
              <a:t>Brödtext nivå 6</a:t>
            </a:r>
          </a:p>
        </p:txBody>
      </p:sp>
    </p:spTree>
    <p:extLst>
      <p:ext uri="{BB962C8B-B14F-4D97-AF65-F5344CB8AC3E}">
        <p14:creationId xmlns:p14="http://schemas.microsoft.com/office/powerpoint/2010/main" val="3262758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ubrik och två innehållsdelar">
    <p:spTree>
      <p:nvGrpSpPr>
        <p:cNvPr id="1" name=""/>
        <p:cNvGrpSpPr/>
        <p:nvPr/>
      </p:nvGrpSpPr>
      <p:grpSpPr>
        <a:xfrm>
          <a:off x="0" y="0"/>
          <a:ext cx="0" cy="0"/>
          <a:chOff x="0" y="0"/>
          <a:chExt cx="0" cy="0"/>
        </a:xfrm>
      </p:grpSpPr>
      <p:sp>
        <p:nvSpPr>
          <p:cNvPr id="7" name="Platshållare för innehåll 2"/>
          <p:cNvSpPr>
            <a:spLocks noGrp="1"/>
          </p:cNvSpPr>
          <p:nvPr>
            <p:ph sz="quarter" idx="12" hasCustomPrompt="1"/>
          </p:nvPr>
        </p:nvSpPr>
        <p:spPr>
          <a:xfrm>
            <a:off x="684000"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8" name="Platshållare för innehåll 3"/>
          <p:cNvSpPr>
            <a:spLocks noGrp="1"/>
          </p:cNvSpPr>
          <p:nvPr>
            <p:ph sz="quarter" idx="13" hasCustomPrompt="1"/>
          </p:nvPr>
        </p:nvSpPr>
        <p:spPr>
          <a:xfrm>
            <a:off x="4716016" y="1440000"/>
            <a:ext cx="3816000" cy="2939990"/>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 eller klicka på ikonerna nedan för att infoga objekt</a:t>
            </a:r>
          </a:p>
          <a:p>
            <a:pPr lvl="1"/>
            <a:r>
              <a:rPr lang="sv-SE" dirty="0"/>
              <a:t>Nivå två</a:t>
            </a:r>
          </a:p>
          <a:p>
            <a:pPr lvl="2"/>
            <a:r>
              <a:rPr lang="sv-SE" dirty="0"/>
              <a:t>Nivå tre</a:t>
            </a:r>
          </a:p>
          <a:p>
            <a:pPr lvl="3"/>
            <a:r>
              <a:rPr lang="sv-SE" dirty="0"/>
              <a:t>Nivå fyra</a:t>
            </a:r>
          </a:p>
          <a:p>
            <a:pPr lvl="4"/>
            <a:r>
              <a:rPr lang="sv-SE" dirty="0"/>
              <a:t>Nivå fem</a:t>
            </a:r>
          </a:p>
        </p:txBody>
      </p:sp>
      <p:sp>
        <p:nvSpPr>
          <p:cNvPr id="9" name="Rubrik 5">
            <a:extLst>
              <a:ext uri="{FF2B5EF4-FFF2-40B4-BE49-F238E27FC236}">
                <a16:creationId xmlns:a16="http://schemas.microsoft.com/office/drawing/2014/main" id="{E9A697CC-9259-9E4A-A6D3-210CEB8670A4}"/>
              </a:ext>
            </a:extLst>
          </p:cNvPr>
          <p:cNvSpPr>
            <a:spLocks noGrp="1"/>
          </p:cNvSpPr>
          <p:nvPr>
            <p:ph type="title"/>
          </p:nvPr>
        </p:nvSpPr>
        <p:spPr>
          <a:xfrm>
            <a:off x="684000" y="504000"/>
            <a:ext cx="7831350" cy="569407"/>
          </a:xfrm>
        </p:spPr>
        <p:txBody>
          <a:bodyPr anchor="t" anchorCtr="0"/>
          <a:lstStyle/>
          <a:p>
            <a:r>
              <a:rPr lang="sv-SE"/>
              <a:t>Klicka här för att ändra mall för rubrikformat</a:t>
            </a:r>
            <a:endParaRPr lang="sv-SE" dirty="0"/>
          </a:p>
        </p:txBody>
      </p:sp>
      <p:sp>
        <p:nvSpPr>
          <p:cNvPr id="11" name="Date Placeholder 1">
            <a:extLst>
              <a:ext uri="{FF2B5EF4-FFF2-40B4-BE49-F238E27FC236}">
                <a16:creationId xmlns:a16="http://schemas.microsoft.com/office/drawing/2014/main" id="{371CBA6C-0CF0-6C42-93E8-403D52FB1561}"/>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F140B193-2174-4AB7-A52B-0DDA23653710}" type="datetime1">
              <a:rPr lang="sv-SE" smtClean="0"/>
              <a:t>2026-04-16</a:t>
            </a:fld>
            <a:endParaRPr lang="sv-SE" dirty="0"/>
          </a:p>
        </p:txBody>
      </p:sp>
      <p:sp>
        <p:nvSpPr>
          <p:cNvPr id="12" name="Platshållare för bildnummer 2">
            <a:extLst>
              <a:ext uri="{FF2B5EF4-FFF2-40B4-BE49-F238E27FC236}">
                <a16:creationId xmlns:a16="http://schemas.microsoft.com/office/drawing/2014/main" id="{E0C600EA-F78E-3C4D-9A75-209691D303D8}"/>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DE115BA8-E169-314F-A2F8-B643AE0BFA76}"/>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86476878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ch två bilder (alt 1)">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383"/>
            <a:ext cx="2992081" cy="2445380"/>
          </a:xfrm>
          <a:custGeom>
            <a:avLst/>
            <a:gdLst>
              <a:gd name="connsiteX0" fmla="*/ 0 w 2992081"/>
              <a:gd name="connsiteY0" fmla="*/ 0 h 2504044"/>
              <a:gd name="connsiteX1" fmla="*/ 2992081 w 2992081"/>
              <a:gd name="connsiteY1" fmla="*/ 0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19707 w 2992081"/>
              <a:gd name="connsiteY1" fmla="*/ 19456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19707 w 2992081"/>
              <a:gd name="connsiteY1" fmla="*/ 9728 h 2504044"/>
              <a:gd name="connsiteX2" fmla="*/ 2992081 w 2992081"/>
              <a:gd name="connsiteY2" fmla="*/ 2504044 h 2504044"/>
              <a:gd name="connsiteX3" fmla="*/ 0 w 2992081"/>
              <a:gd name="connsiteY3" fmla="*/ 2504044 h 2504044"/>
              <a:gd name="connsiteX4" fmla="*/ 0 w 2992081"/>
              <a:gd name="connsiteY4" fmla="*/ 0 h 2504044"/>
              <a:gd name="connsiteX0" fmla="*/ 0 w 2992081"/>
              <a:gd name="connsiteY0" fmla="*/ 0 h 2504044"/>
              <a:gd name="connsiteX1" fmla="*/ 2729435 w 2992081"/>
              <a:gd name="connsiteY1" fmla="*/ 0 h 2504044"/>
              <a:gd name="connsiteX2" fmla="*/ 2992081 w 2992081"/>
              <a:gd name="connsiteY2" fmla="*/ 2504044 h 2504044"/>
              <a:gd name="connsiteX3" fmla="*/ 0 w 2992081"/>
              <a:gd name="connsiteY3" fmla="*/ 2504044 h 2504044"/>
              <a:gd name="connsiteX4" fmla="*/ 0 w 2992081"/>
              <a:gd name="connsiteY4" fmla="*/ 0 h 2504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2081" h="2504044">
                <a:moveTo>
                  <a:pt x="0" y="0"/>
                </a:moveTo>
                <a:lnTo>
                  <a:pt x="2729435" y="0"/>
                </a:lnTo>
                <a:lnTo>
                  <a:pt x="2992081" y="2504044"/>
                </a:lnTo>
                <a:lnTo>
                  <a:pt x="0" y="2504044"/>
                </a:lnTo>
                <a:lnTo>
                  <a:pt x="0" y="0"/>
                </a:lnTo>
                <a:close/>
              </a:path>
            </a:pathLst>
          </a:cu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3559921" y="1440000"/>
            <a:ext cx="5184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12" name="Platshållare för bild 7">
            <a:extLst>
              <a:ext uri="{FF2B5EF4-FFF2-40B4-BE49-F238E27FC236}">
                <a16:creationId xmlns:a16="http://schemas.microsoft.com/office/drawing/2014/main" id="{CDA96045-4293-124F-BA2E-05F28A48A705}"/>
              </a:ext>
            </a:extLst>
          </p:cNvPr>
          <p:cNvSpPr>
            <a:spLocks noGrp="1"/>
          </p:cNvSpPr>
          <p:nvPr>
            <p:ph type="pic" sz="quarter" idx="21" hasCustomPrompt="1"/>
          </p:nvPr>
        </p:nvSpPr>
        <p:spPr>
          <a:xfrm>
            <a:off x="-1" y="2571750"/>
            <a:ext cx="3332549" cy="2304000"/>
          </a:xfrm>
          <a:custGeom>
            <a:avLst/>
            <a:gdLst>
              <a:gd name="connsiteX0" fmla="*/ 0 w 2992081"/>
              <a:gd name="connsiteY0" fmla="*/ 0 h 2329782"/>
              <a:gd name="connsiteX1" fmla="*/ 2992081 w 2992081"/>
              <a:gd name="connsiteY1" fmla="*/ 0 h 2329782"/>
              <a:gd name="connsiteX2" fmla="*/ 2992081 w 2992081"/>
              <a:gd name="connsiteY2" fmla="*/ 2329782 h 2329782"/>
              <a:gd name="connsiteX3" fmla="*/ 0 w 2992081"/>
              <a:gd name="connsiteY3" fmla="*/ 2329782 h 2329782"/>
              <a:gd name="connsiteX4" fmla="*/ 0 w 2992081"/>
              <a:gd name="connsiteY4" fmla="*/ 0 h 2329782"/>
              <a:gd name="connsiteX0" fmla="*/ 0 w 3449281"/>
              <a:gd name="connsiteY0" fmla="*/ 0 h 2329782"/>
              <a:gd name="connsiteX1" fmla="*/ 2992081 w 3449281"/>
              <a:gd name="connsiteY1" fmla="*/ 0 h 2329782"/>
              <a:gd name="connsiteX2" fmla="*/ 3449281 w 3449281"/>
              <a:gd name="connsiteY2" fmla="*/ 2329782 h 2329782"/>
              <a:gd name="connsiteX3" fmla="*/ 0 w 3449281"/>
              <a:gd name="connsiteY3" fmla="*/ 2329782 h 2329782"/>
              <a:gd name="connsiteX4" fmla="*/ 0 w 3449281"/>
              <a:gd name="connsiteY4" fmla="*/ 0 h 2329782"/>
              <a:gd name="connsiteX0" fmla="*/ 0 w 3400643"/>
              <a:gd name="connsiteY0" fmla="*/ 0 h 2329782"/>
              <a:gd name="connsiteX1" fmla="*/ 2992081 w 3400643"/>
              <a:gd name="connsiteY1" fmla="*/ 0 h 2329782"/>
              <a:gd name="connsiteX2" fmla="*/ 3400643 w 3400643"/>
              <a:gd name="connsiteY2" fmla="*/ 2329782 h 2329782"/>
              <a:gd name="connsiteX3" fmla="*/ 0 w 3400643"/>
              <a:gd name="connsiteY3" fmla="*/ 2329782 h 2329782"/>
              <a:gd name="connsiteX4" fmla="*/ 0 w 3400643"/>
              <a:gd name="connsiteY4" fmla="*/ 0 h 2329782"/>
              <a:gd name="connsiteX0" fmla="*/ 0 w 3371460"/>
              <a:gd name="connsiteY0" fmla="*/ 0 h 2329782"/>
              <a:gd name="connsiteX1" fmla="*/ 2992081 w 3371460"/>
              <a:gd name="connsiteY1" fmla="*/ 0 h 2329782"/>
              <a:gd name="connsiteX2" fmla="*/ 3371460 w 3371460"/>
              <a:gd name="connsiteY2" fmla="*/ 2329782 h 2329782"/>
              <a:gd name="connsiteX3" fmla="*/ 0 w 3371460"/>
              <a:gd name="connsiteY3" fmla="*/ 2329782 h 2329782"/>
              <a:gd name="connsiteX4" fmla="*/ 0 w 3371460"/>
              <a:gd name="connsiteY4" fmla="*/ 0 h 2329782"/>
              <a:gd name="connsiteX0" fmla="*/ 0 w 3332549"/>
              <a:gd name="connsiteY0" fmla="*/ 0 h 2329782"/>
              <a:gd name="connsiteX1" fmla="*/ 2992081 w 3332549"/>
              <a:gd name="connsiteY1" fmla="*/ 0 h 2329782"/>
              <a:gd name="connsiteX2" fmla="*/ 3332549 w 3332549"/>
              <a:gd name="connsiteY2" fmla="*/ 2329782 h 2329782"/>
              <a:gd name="connsiteX3" fmla="*/ 0 w 3332549"/>
              <a:gd name="connsiteY3" fmla="*/ 2329782 h 2329782"/>
              <a:gd name="connsiteX4" fmla="*/ 0 w 3332549"/>
              <a:gd name="connsiteY4" fmla="*/ 0 h 2329782"/>
              <a:gd name="connsiteX0" fmla="*/ 0 w 3332549"/>
              <a:gd name="connsiteY0" fmla="*/ 0 h 2329782"/>
              <a:gd name="connsiteX1" fmla="*/ 3021264 w 3332549"/>
              <a:gd name="connsiteY1" fmla="*/ 0 h 2329782"/>
              <a:gd name="connsiteX2" fmla="*/ 3332549 w 3332549"/>
              <a:gd name="connsiteY2" fmla="*/ 2329782 h 2329782"/>
              <a:gd name="connsiteX3" fmla="*/ 0 w 3332549"/>
              <a:gd name="connsiteY3" fmla="*/ 2329782 h 2329782"/>
              <a:gd name="connsiteX4" fmla="*/ 0 w 3332549"/>
              <a:gd name="connsiteY4" fmla="*/ 0 h 2329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2549" h="2329782">
                <a:moveTo>
                  <a:pt x="0" y="0"/>
                </a:moveTo>
                <a:lnTo>
                  <a:pt x="3021264" y="0"/>
                </a:lnTo>
                <a:lnTo>
                  <a:pt x="3332549" y="2329782"/>
                </a:lnTo>
                <a:lnTo>
                  <a:pt x="0" y="2329782"/>
                </a:lnTo>
                <a:lnTo>
                  <a:pt x="0" y="0"/>
                </a:lnTo>
                <a:close/>
              </a:path>
            </a:pathLst>
          </a:cu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9" name="Rubrik 5">
            <a:extLst>
              <a:ext uri="{FF2B5EF4-FFF2-40B4-BE49-F238E27FC236}">
                <a16:creationId xmlns:a16="http://schemas.microsoft.com/office/drawing/2014/main" id="{25204F60-9D72-B54D-8C7F-43065DDAB216}"/>
              </a:ext>
            </a:extLst>
          </p:cNvPr>
          <p:cNvSpPr>
            <a:spLocks noGrp="1"/>
          </p:cNvSpPr>
          <p:nvPr>
            <p:ph type="title"/>
          </p:nvPr>
        </p:nvSpPr>
        <p:spPr>
          <a:xfrm>
            <a:off x="3559920" y="504000"/>
            <a:ext cx="4955429" cy="569407"/>
          </a:xfrm>
        </p:spPr>
        <p:txBody>
          <a:bodyPr anchor="t" anchorCtr="0"/>
          <a:lstStyle/>
          <a:p>
            <a:r>
              <a:rPr lang="sv-SE"/>
              <a:t>Klicka här för att ändra mall för rubrikformat</a:t>
            </a:r>
            <a:endParaRPr lang="sv-SE" dirty="0"/>
          </a:p>
        </p:txBody>
      </p:sp>
      <p:sp>
        <p:nvSpPr>
          <p:cNvPr id="11" name="Date Placeholder 1">
            <a:extLst>
              <a:ext uri="{FF2B5EF4-FFF2-40B4-BE49-F238E27FC236}">
                <a16:creationId xmlns:a16="http://schemas.microsoft.com/office/drawing/2014/main" id="{88705450-1784-994B-A077-E8B216022401}"/>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2537D7B4-0795-4F64-924B-3A8E986E60A7}" type="datetime1">
              <a:rPr lang="sv-SE" smtClean="0"/>
              <a:t>2026-04-16</a:t>
            </a:fld>
            <a:endParaRPr lang="sv-SE" dirty="0"/>
          </a:p>
        </p:txBody>
      </p:sp>
      <p:sp>
        <p:nvSpPr>
          <p:cNvPr id="13" name="Platshållare för bildnummer 2">
            <a:extLst>
              <a:ext uri="{FF2B5EF4-FFF2-40B4-BE49-F238E27FC236}">
                <a16:creationId xmlns:a16="http://schemas.microsoft.com/office/drawing/2014/main" id="{8D175B95-E002-4D4A-8638-3BD36B72C8F1}"/>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DAF6CB31-15A5-FC4B-8E58-58B8D258EC96}"/>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68728356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ch bild (alt 1)">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0"/>
            <a:ext cx="2991600" cy="4876006"/>
          </a:xfrm>
          <a:prstGeom prst="rect">
            <a:avLst/>
          </a:prstGeom>
          <a:solidFill>
            <a:schemeClr val="bg1">
              <a:lumMod val="95000"/>
            </a:schemeClr>
          </a:solidFill>
        </p:spPr>
        <p:txBody>
          <a:bodyPr vert="horz" lIns="0" tIns="0" rIns="0" bIns="0" rtlCol="0" anchor="ctr">
            <a:normAutofit/>
          </a:bodyPr>
          <a:lstStyle>
            <a:lvl1pPr marL="0" marR="0" indent="0" algn="ctr" defTabSz="457200" rtl="0" eaLnBrk="0" fontAlgn="base" latinLnBrk="0" hangingPunct="0">
              <a:lnSpc>
                <a:spcPct val="110000"/>
              </a:lnSpc>
              <a:spcBef>
                <a:spcPts val="800"/>
              </a:spcBef>
              <a:spcAft>
                <a:spcPct val="0"/>
              </a:spcAft>
              <a:buClrTx/>
              <a:buSzTx/>
              <a:buFont typeface="Arial" charset="0"/>
              <a:buNone/>
              <a:tabLst/>
              <a:defRPr lang="sv-SE" sz="1600" noProof="0"/>
            </a:lvl1pPr>
          </a:lstStyle>
          <a:p>
            <a:pPr marL="0" marR="0" lvl="0" indent="0" algn="ctr" defTabSz="457200" rtl="0" eaLnBrk="0" fontAlgn="base" latinLnBrk="0" hangingPunct="0">
              <a:lnSpc>
                <a:spcPct val="110000"/>
              </a:lnSpc>
              <a:spcBef>
                <a:spcPts val="800"/>
              </a:spcBef>
              <a:spcAft>
                <a:spcPct val="0"/>
              </a:spcAft>
              <a:buClrTx/>
              <a:buSzTx/>
              <a:buFont typeface="Arial" charset="0"/>
              <a:buNone/>
              <a:tabLst/>
              <a:defRPr/>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3347864" y="1440000"/>
            <a:ext cx="5184000" cy="2942564"/>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4A046CDC-B1E2-0B4F-AE67-FFD8B9756832}"/>
              </a:ext>
            </a:extLst>
          </p:cNvPr>
          <p:cNvSpPr>
            <a:spLocks noGrp="1"/>
          </p:cNvSpPr>
          <p:nvPr>
            <p:ph type="title"/>
          </p:nvPr>
        </p:nvSpPr>
        <p:spPr>
          <a:xfrm>
            <a:off x="3331350" y="504000"/>
            <a:ext cx="5184000" cy="569407"/>
          </a:xfrm>
        </p:spPr>
        <p:txBody>
          <a:bodyPr anchor="t" anchorCtr="0"/>
          <a:lstStyle/>
          <a:p>
            <a:r>
              <a:rPr lang="sv-SE"/>
              <a:t>Klicka här för att ändra mall för rubrikformat</a:t>
            </a:r>
            <a:endParaRPr lang="sv-SE" dirty="0"/>
          </a:p>
        </p:txBody>
      </p:sp>
      <p:sp>
        <p:nvSpPr>
          <p:cNvPr id="10" name="Date Placeholder 1">
            <a:extLst>
              <a:ext uri="{FF2B5EF4-FFF2-40B4-BE49-F238E27FC236}">
                <a16:creationId xmlns:a16="http://schemas.microsoft.com/office/drawing/2014/main" id="{8C10876C-8898-E446-84E1-CB43FBFC384F}"/>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916816EB-44DD-4FD5-AE40-E581267DD080}" type="datetime1">
              <a:rPr lang="sv-SE" smtClean="0"/>
              <a:t>2026-04-16</a:t>
            </a:fld>
            <a:endParaRPr lang="sv-SE" dirty="0"/>
          </a:p>
        </p:txBody>
      </p:sp>
      <p:sp>
        <p:nvSpPr>
          <p:cNvPr id="11" name="Platshållare för bildnummer 2">
            <a:extLst>
              <a:ext uri="{FF2B5EF4-FFF2-40B4-BE49-F238E27FC236}">
                <a16:creationId xmlns:a16="http://schemas.microsoft.com/office/drawing/2014/main" id="{E9F9DEB6-D254-CE48-AB28-CB60D1C9A816}"/>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4201F1C7-8EA7-F443-A955-4853029D5E89}"/>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35511099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och bild (alt 2)">
    <p:spTree>
      <p:nvGrpSpPr>
        <p:cNvPr id="1" name=""/>
        <p:cNvGrpSpPr/>
        <p:nvPr/>
      </p:nvGrpSpPr>
      <p:grpSpPr>
        <a:xfrm>
          <a:off x="0" y="0"/>
          <a:ext cx="0" cy="0"/>
          <a:chOff x="0" y="0"/>
          <a:chExt cx="0" cy="0"/>
        </a:xfrm>
      </p:grpSpPr>
      <p:sp>
        <p:nvSpPr>
          <p:cNvPr id="15" name="Platshållare för bild 7"/>
          <p:cNvSpPr>
            <a:spLocks noGrp="1"/>
          </p:cNvSpPr>
          <p:nvPr>
            <p:ph type="pic" sz="quarter" idx="17" hasCustomPrompt="1"/>
          </p:nvPr>
        </p:nvSpPr>
        <p:spPr>
          <a:xfrm>
            <a:off x="0" y="0"/>
            <a:ext cx="4572001" cy="4874400"/>
          </a:xfrm>
          <a:prstGeom prst="rect">
            <a:avLst/>
          </a:prstGeom>
          <a:solidFill>
            <a:schemeClr val="bg1">
              <a:lumMod val="95000"/>
            </a:schemeClr>
          </a:solidFill>
        </p:spPr>
        <p:txBody>
          <a:bodyPr vert="horz" lIns="0" tIns="0" rIns="0" bIns="0" rtlCol="0" anchor="ctr">
            <a:normAutofit/>
          </a:bodyPr>
          <a:lstStyle>
            <a:lvl1pPr marL="180000" indent="-180000" algn="ctr">
              <a:buNone/>
              <a:defRPr lang="sv-SE" sz="1600" noProof="0" dirty="0" smtClean="0"/>
            </a:lvl1pPr>
          </a:lstStyle>
          <a:p>
            <a:pPr marL="0" marR="0" lvl="0" indent="0" algn="ctr" latinLnBrk="0">
              <a:buClrTx/>
              <a:buSzTx/>
              <a:tabLst/>
            </a:pPr>
            <a:r>
              <a:rPr lang="sv-SE" noProof="0" dirty="0"/>
              <a:t>Klicka på ikonen</a:t>
            </a:r>
            <a:br>
              <a:rPr lang="sv-SE" noProof="0" dirty="0"/>
            </a:br>
            <a:br>
              <a:rPr lang="sv-SE" noProof="0" dirty="0"/>
            </a:br>
            <a:r>
              <a:rPr lang="sv-SE" noProof="0" dirty="0"/>
              <a:t>för att lägga till en bild</a:t>
            </a:r>
          </a:p>
        </p:txBody>
      </p:sp>
      <p:sp>
        <p:nvSpPr>
          <p:cNvPr id="7" name="Platshållare för innehåll 2"/>
          <p:cNvSpPr>
            <a:spLocks noGrp="1"/>
          </p:cNvSpPr>
          <p:nvPr>
            <p:ph sz="quarter" idx="12" hasCustomPrompt="1"/>
          </p:nvPr>
        </p:nvSpPr>
        <p:spPr>
          <a:xfrm>
            <a:off x="4932448" y="1440000"/>
            <a:ext cx="3672000" cy="2989462"/>
          </a:xfrm>
        </p:spPr>
        <p:txBody>
          <a:bodyPr/>
          <a:lstStyle>
            <a:lvl1pPr marL="216000" indent="-216000">
              <a:defRPr sz="1800"/>
            </a:lvl1pPr>
            <a:lvl2pPr marL="432000" indent="-216000">
              <a:defRPr sz="1600"/>
            </a:lvl2pPr>
            <a:lvl3pPr marL="648000" indent="-216000">
              <a:defRPr sz="1600"/>
            </a:lvl3pPr>
            <a:lvl4pPr marL="864000" indent="-216000">
              <a:defRPr sz="1600"/>
            </a:lvl4pPr>
            <a:lvl5pPr marL="1080000" indent="-216000">
              <a:defRPr sz="1600"/>
            </a:lvl5pPr>
          </a:lstStyle>
          <a:p>
            <a:pPr lvl="0"/>
            <a:r>
              <a:rPr lang="sv-SE" dirty="0"/>
              <a:t>Skriv in din text</a:t>
            </a:r>
          </a:p>
          <a:p>
            <a:pPr lvl="1"/>
            <a:r>
              <a:rPr lang="sv-SE" dirty="0"/>
              <a:t>Nivå två</a:t>
            </a:r>
          </a:p>
          <a:p>
            <a:pPr lvl="2"/>
            <a:r>
              <a:rPr lang="sv-SE" dirty="0"/>
              <a:t>Nivå tre</a:t>
            </a:r>
          </a:p>
          <a:p>
            <a:pPr lvl="3"/>
            <a:r>
              <a:rPr lang="sv-SE" dirty="0"/>
              <a:t>Nivå fyra</a:t>
            </a:r>
          </a:p>
          <a:p>
            <a:pPr lvl="4"/>
            <a:r>
              <a:rPr lang="sv-SE" dirty="0"/>
              <a:t>Nivå fem</a:t>
            </a:r>
          </a:p>
        </p:txBody>
      </p:sp>
      <p:sp>
        <p:nvSpPr>
          <p:cNvPr id="8" name="Rubrik 5">
            <a:extLst>
              <a:ext uri="{FF2B5EF4-FFF2-40B4-BE49-F238E27FC236}">
                <a16:creationId xmlns:a16="http://schemas.microsoft.com/office/drawing/2014/main" id="{E269CEC0-D993-D844-9A1F-87AB9ECBCF23}"/>
              </a:ext>
            </a:extLst>
          </p:cNvPr>
          <p:cNvSpPr>
            <a:spLocks noGrp="1"/>
          </p:cNvSpPr>
          <p:nvPr>
            <p:ph type="title"/>
          </p:nvPr>
        </p:nvSpPr>
        <p:spPr>
          <a:xfrm>
            <a:off x="4932448" y="504000"/>
            <a:ext cx="3582902" cy="569407"/>
          </a:xfrm>
        </p:spPr>
        <p:txBody>
          <a:bodyPr anchor="t" anchorCtr="0"/>
          <a:lstStyle/>
          <a:p>
            <a:r>
              <a:rPr lang="sv-SE"/>
              <a:t>Klicka här för att ändra mall för rubrikformat</a:t>
            </a:r>
            <a:endParaRPr lang="sv-SE" dirty="0"/>
          </a:p>
        </p:txBody>
      </p:sp>
      <p:sp>
        <p:nvSpPr>
          <p:cNvPr id="10" name="Date Placeholder 1">
            <a:extLst>
              <a:ext uri="{FF2B5EF4-FFF2-40B4-BE49-F238E27FC236}">
                <a16:creationId xmlns:a16="http://schemas.microsoft.com/office/drawing/2014/main" id="{8B9CD2A0-D225-E04A-BCE6-0CD0CA5DBD06}"/>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142FB114-E5A2-4062-995F-16D24B9445C6}" type="datetime1">
              <a:rPr lang="sv-SE" smtClean="0"/>
              <a:t>2026-04-16</a:t>
            </a:fld>
            <a:endParaRPr lang="sv-SE" dirty="0"/>
          </a:p>
        </p:txBody>
      </p:sp>
      <p:sp>
        <p:nvSpPr>
          <p:cNvPr id="11" name="Platshållare för bildnummer 2">
            <a:extLst>
              <a:ext uri="{FF2B5EF4-FFF2-40B4-BE49-F238E27FC236}">
                <a16:creationId xmlns:a16="http://schemas.microsoft.com/office/drawing/2014/main" id="{3DC31347-DDE8-8B4F-9D7F-D4EE68FE3C86}"/>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2" name="Platshållare för sidfot 5">
            <a:extLst>
              <a:ext uri="{FF2B5EF4-FFF2-40B4-BE49-F238E27FC236}">
                <a16:creationId xmlns:a16="http://schemas.microsoft.com/office/drawing/2014/main" id="{165EEADD-62D4-5A43-B5C3-5B55E6011F70}"/>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86729132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theme" Target="../theme/theme2.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8" Type="http://schemas.openxmlformats.org/officeDocument/2006/relationships/slideLayout" Target="../slideLayouts/slideLayout29.xml"/><Relationship Id="rId3"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alpha val="20000"/>
          </a:schemeClr>
        </a:solidFill>
        <a:effectLst/>
      </p:bgPr>
    </p:bg>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8F419173-A613-DB49-A35E-3FB45E6390B0}"/>
              </a:ext>
            </a:extLst>
          </p:cNvPr>
          <p:cNvSpPr/>
          <p:nvPr/>
        </p:nvSpPr>
        <p:spPr>
          <a:xfrm>
            <a:off x="0" y="4876005"/>
            <a:ext cx="9144000" cy="28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dirty="0"/>
          </a:p>
        </p:txBody>
      </p:sp>
      <p:sp>
        <p:nvSpPr>
          <p:cNvPr id="8" name="Platshållare för sidfot 5">
            <a:extLst>
              <a:ext uri="{FF2B5EF4-FFF2-40B4-BE49-F238E27FC236}">
                <a16:creationId xmlns:a16="http://schemas.microsoft.com/office/drawing/2014/main" id="{06B9C0E8-DCB4-2C4D-B49C-1989548CC6F9}"/>
              </a:ext>
            </a:extLst>
          </p:cNvPr>
          <p:cNvSpPr txBox="1">
            <a:spLocks/>
          </p:cNvSpPr>
          <p:nvPr/>
        </p:nvSpPr>
        <p:spPr>
          <a:xfrm>
            <a:off x="672778" y="4955257"/>
            <a:ext cx="1810990" cy="174522"/>
          </a:xfrm>
          <a:prstGeom prst="rect">
            <a:avLst/>
          </a:prstGeom>
        </p:spPr>
        <p:txBody>
          <a:bodyPr lIns="0" tIns="0" rIns="0" bIns="0" anchor="t" anchorCtr="0">
            <a:noAutofit/>
          </a:bodyPr>
          <a:lstStyle>
            <a:defPPr>
              <a:defRPr lang="sv-SE"/>
            </a:defPPr>
            <a:lvl1pPr algn="l" defTabSz="457200" rtl="0" fontAlgn="base">
              <a:lnSpc>
                <a:spcPct val="100000"/>
              </a:lnSpc>
              <a:spcBef>
                <a:spcPct val="0"/>
              </a:spcBef>
              <a:spcAft>
                <a:spcPct val="0"/>
              </a:spcAft>
              <a:defRPr lang="sv-SE" sz="900" b="0" i="0" kern="1200" cap="none"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eaLnBrk="0" hangingPunct="0">
              <a:spcBef>
                <a:spcPts val="0"/>
              </a:spcBef>
              <a:buFont typeface="Arial" charset="0"/>
              <a:buNone/>
            </a:pPr>
            <a:r>
              <a:rPr lang="sv-SE" sz="700" b="1" spc="50" baseline="0" dirty="0">
                <a:solidFill>
                  <a:schemeClr val="bg1">
                    <a:lumMod val="75000"/>
                  </a:schemeClr>
                </a:solidFill>
              </a:rPr>
              <a:t>GÖTEBORGS UNIVERSITET</a:t>
            </a:r>
          </a:p>
        </p:txBody>
      </p:sp>
      <p:sp>
        <p:nvSpPr>
          <p:cNvPr id="1027" name="Platshållare för rubrik 1"/>
          <p:cNvSpPr>
            <a:spLocks noGrp="1"/>
          </p:cNvSpPr>
          <p:nvPr>
            <p:ph type="title"/>
          </p:nvPr>
        </p:nvSpPr>
        <p:spPr bwMode="auto">
          <a:xfrm>
            <a:off x="684000" y="504000"/>
            <a:ext cx="7831350" cy="569407"/>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sv-SE" noProof="0" dirty="0"/>
          </a:p>
        </p:txBody>
      </p:sp>
      <p:sp>
        <p:nvSpPr>
          <p:cNvPr id="4" name="Platshållare för text 3"/>
          <p:cNvSpPr>
            <a:spLocks noGrp="1"/>
          </p:cNvSpPr>
          <p:nvPr>
            <p:ph type="body" idx="1"/>
          </p:nvPr>
        </p:nvSpPr>
        <p:spPr>
          <a:xfrm>
            <a:off x="684000" y="1440000"/>
            <a:ext cx="6912336" cy="2942564"/>
          </a:xfrm>
          <a:prstGeom prst="rect">
            <a:avLst/>
          </a:prstGeom>
        </p:spPr>
        <p:txBody>
          <a:bodyPr vert="horz" lIns="0" tIns="0" rIns="0" bIns="0" rtlCol="0">
            <a:normAutofit/>
          </a:bodyPr>
          <a:lstStyle/>
          <a:p>
            <a:pPr marL="216000" lvl="0" indent="-216000"/>
            <a:r>
              <a:rPr lang="sv-SE" noProof="0" dirty="0"/>
              <a:t>Klicka här för att ändra format på bakgrundstexten</a:t>
            </a:r>
          </a:p>
          <a:p>
            <a:pPr marL="432000" lvl="1" indent="-216000">
              <a:buFont typeface="Arial" panose="020B0604020202020204" pitchFamily="34" charset="0"/>
            </a:pPr>
            <a:r>
              <a:rPr lang="sv-SE" noProof="0" dirty="0"/>
              <a:t>Nivå två</a:t>
            </a:r>
          </a:p>
          <a:p>
            <a:pPr marL="648000" lvl="2" indent="-216000"/>
            <a:r>
              <a:rPr lang="sv-SE" noProof="0" dirty="0"/>
              <a:t>Nivå tre</a:t>
            </a:r>
          </a:p>
          <a:p>
            <a:pPr marL="864000" lvl="3" indent="-216000"/>
            <a:r>
              <a:rPr lang="sv-SE" noProof="0" dirty="0"/>
              <a:t>Nivå fyra</a:t>
            </a:r>
          </a:p>
          <a:p>
            <a:pPr marL="1080000" lvl="4" indent="-216000"/>
            <a:r>
              <a:rPr lang="sv-SE" noProof="0" dirty="0"/>
              <a:t>Nivå fem</a:t>
            </a:r>
          </a:p>
        </p:txBody>
      </p:sp>
      <p:sp>
        <p:nvSpPr>
          <p:cNvPr id="9" name="Date Placeholder 1">
            <a:extLst>
              <a:ext uri="{FF2B5EF4-FFF2-40B4-BE49-F238E27FC236}">
                <a16:creationId xmlns:a16="http://schemas.microsoft.com/office/drawing/2014/main" id="{A2865E4E-48DD-8943-8E03-9EE6AAC9D7DE}"/>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DC07C0E5-E964-4B86-805D-F516DB4EC53A}" type="datetime1">
              <a:rPr lang="sv-SE" smtClean="0"/>
              <a:t>2026-04-16</a:t>
            </a:fld>
            <a:endParaRPr lang="sv-SE" dirty="0"/>
          </a:p>
        </p:txBody>
      </p:sp>
      <p:sp>
        <p:nvSpPr>
          <p:cNvPr id="10" name="Platshållare för bildnummer 2">
            <a:extLst>
              <a:ext uri="{FF2B5EF4-FFF2-40B4-BE49-F238E27FC236}">
                <a16:creationId xmlns:a16="http://schemas.microsoft.com/office/drawing/2014/main" id="{078A0388-FF0A-694E-A8A0-B718EA71AA2F}"/>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4" name="Platshållare för sidfot 5">
            <a:extLst>
              <a:ext uri="{FF2B5EF4-FFF2-40B4-BE49-F238E27FC236}">
                <a16:creationId xmlns:a16="http://schemas.microsoft.com/office/drawing/2014/main" id="{F158CAAC-36CC-744D-8034-F96DD5E00582}"/>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4242150340"/>
      </p:ext>
    </p:extLst>
  </p:cSld>
  <p:clrMap bg1="lt1" tx1="dk1" bg2="lt2" tx2="dk2" accent1="accent1" accent2="accent2" accent3="accent3" accent4="accent4" accent5="accent5" accent6="accent6" hlink="hlink" folHlink="folHlink"/>
  <p:sldLayoutIdLst>
    <p:sldLayoutId id="2147484030" r:id="rId1"/>
    <p:sldLayoutId id="2147484031" r:id="rId2"/>
    <p:sldLayoutId id="2147484032" r:id="rId3"/>
    <p:sldLayoutId id="2147484033" r:id="rId4"/>
    <p:sldLayoutId id="2147484034" r:id="rId5"/>
    <p:sldLayoutId id="2147484035" r:id="rId6"/>
    <p:sldLayoutId id="2147484036" r:id="rId7"/>
    <p:sldLayoutId id="2147484037" r:id="rId8"/>
    <p:sldLayoutId id="2147484038" r:id="rId9"/>
    <p:sldLayoutId id="2147484039" r:id="rId10"/>
    <p:sldLayoutId id="2147484040" r:id="rId11"/>
    <p:sldLayoutId id="2147484041" r:id="rId12"/>
    <p:sldLayoutId id="2147484042" r:id="rId13"/>
    <p:sldLayoutId id="2147484043" r:id="rId14"/>
    <p:sldLayoutId id="2147484044" r:id="rId15"/>
    <p:sldLayoutId id="2147484045" r:id="rId16"/>
    <p:sldLayoutId id="2147484046" r:id="rId17"/>
    <p:sldLayoutId id="2147484047" r:id="rId18"/>
    <p:sldLayoutId id="2147484048" r:id="rId19"/>
    <p:sldLayoutId id="2147484049" r:id="rId20"/>
    <p:sldLayoutId id="2147484050" r:id="rId21"/>
  </p:sldLayoutIdLst>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hf sldNum="0" hdr="0" dt="0"/>
  <p:txStyles>
    <p:titleStyle>
      <a:lvl1pPr algn="l" defTabSz="457200" rtl="0" eaLnBrk="1" fontAlgn="base" hangingPunct="1">
        <a:lnSpc>
          <a:spcPct val="90000"/>
        </a:lnSpc>
        <a:spcBef>
          <a:spcPct val="0"/>
        </a:spcBef>
        <a:spcAft>
          <a:spcPct val="0"/>
        </a:spcAft>
        <a:defRPr sz="2800" b="1" i="0" kern="1200">
          <a:solidFill>
            <a:schemeClr val="tx1">
              <a:lumMod val="75000"/>
              <a:lumOff val="25000"/>
            </a:schemeClr>
          </a:solidFill>
          <a:latin typeface="Arial Narrow"/>
          <a:ea typeface="ＭＳ Ｐゴシック" pitchFamily="-65" charset="-128"/>
          <a:cs typeface="ＭＳ Ｐゴシック" charset="0"/>
        </a:defRPr>
      </a:lvl1pPr>
      <a:lvl2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2pPr>
      <a:lvl3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3pPr>
      <a:lvl4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4pPr>
      <a:lvl5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5pPr>
      <a:lvl6pPr marL="4572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6pPr>
      <a:lvl7pPr marL="9144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7pPr>
      <a:lvl8pPr marL="13716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8pPr>
      <a:lvl9pPr marL="18288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9pPr>
    </p:titleStyle>
    <p:bodyStyle>
      <a:lvl1pPr marL="180000" indent="-180000" algn="l" defTabSz="457200" rtl="0" eaLnBrk="1" fontAlgn="base" hangingPunct="1">
        <a:lnSpc>
          <a:spcPct val="110000"/>
        </a:lnSpc>
        <a:spcBef>
          <a:spcPts val="800"/>
        </a:spcBef>
        <a:spcAft>
          <a:spcPct val="0"/>
        </a:spcAft>
        <a:buFont typeface="Arial" charset="0"/>
        <a:buChar char="•"/>
        <a:defRPr lang="sv-SE" sz="1800" kern="1200" dirty="0" smtClean="0">
          <a:solidFill>
            <a:schemeClr val="tx1">
              <a:lumMod val="75000"/>
              <a:lumOff val="25000"/>
            </a:schemeClr>
          </a:solidFill>
          <a:latin typeface="Arial" panose="020B0604020202020204" pitchFamily="34" charset="0"/>
          <a:ea typeface="ＭＳ Ｐゴシック" pitchFamily="-65" charset="-128"/>
          <a:cs typeface="Arial" panose="020B0604020202020204" pitchFamily="34" charset="0"/>
        </a:defRPr>
      </a:lvl1pPr>
      <a:lvl2pPr marL="501750" indent="-285750" algn="l" defTabSz="457200" rtl="0" eaLnBrk="1" fontAlgn="base" hangingPunct="1">
        <a:lnSpc>
          <a:spcPct val="100000"/>
        </a:lnSpc>
        <a:spcBef>
          <a:spcPts val="200"/>
        </a:spcBef>
        <a:spcAft>
          <a:spcPts val="300"/>
        </a:spcAft>
        <a:buFont typeface="Arial" panose="020B0604020202020204" pitchFamily="34" charset="0"/>
        <a:buChar char="–"/>
        <a:defRPr lang="sv-SE" sz="1600" kern="1200" baseline="0" dirty="0" smtClean="0">
          <a:solidFill>
            <a:schemeClr val="tx1">
              <a:lumMod val="75000"/>
              <a:lumOff val="25000"/>
            </a:schemeClr>
          </a:solidFill>
          <a:latin typeface="Arial" panose="020B0604020202020204" pitchFamily="34" charset="0"/>
          <a:ea typeface="ＭＳ Ｐゴシック" pitchFamily="-65" charset="-128"/>
          <a:cs typeface="Arial" panose="020B0604020202020204" pitchFamily="34" charset="0"/>
        </a:defRPr>
      </a:lvl2pPr>
      <a:lvl3pPr marL="717750" indent="-285750" algn="l" defTabSz="457200" rtl="0" eaLnBrk="1" fontAlgn="base" hangingPunct="1">
        <a:spcBef>
          <a:spcPts val="0"/>
        </a:spcBef>
        <a:spcAft>
          <a:spcPts val="300"/>
        </a:spcAft>
        <a:buFont typeface="Wingdings" panose="05000000000000000000" pitchFamily="2" charset="2"/>
        <a:buChar char="§"/>
        <a:defRPr lang="sv-SE" sz="1600" kern="1200" dirty="0" smtClean="0">
          <a:solidFill>
            <a:schemeClr val="tx1">
              <a:lumMod val="75000"/>
              <a:lumOff val="25000"/>
            </a:schemeClr>
          </a:solidFill>
          <a:latin typeface="Arial" panose="020B0604020202020204" pitchFamily="34" charset="0"/>
          <a:ea typeface="ＭＳ Ｐゴシック" charset="0"/>
          <a:cs typeface="Arial" panose="020B0604020202020204" pitchFamily="34" charset="0"/>
        </a:defRPr>
      </a:lvl3pPr>
      <a:lvl4pPr marL="933750" indent="-285750" algn="l" defTabSz="457200" rtl="0" eaLnBrk="1" fontAlgn="base" hangingPunct="1">
        <a:spcBef>
          <a:spcPts val="0"/>
        </a:spcBef>
        <a:spcAft>
          <a:spcPts val="300"/>
        </a:spcAft>
        <a:buFont typeface="Arial" panose="020B0604020202020204" pitchFamily="34" charset="0"/>
        <a:buChar char="•"/>
        <a:defRPr lang="sv-SE" sz="1600" kern="1200" baseline="0" dirty="0" smtClean="0">
          <a:solidFill>
            <a:schemeClr val="tx1">
              <a:lumMod val="75000"/>
              <a:lumOff val="25000"/>
            </a:schemeClr>
          </a:solidFill>
          <a:latin typeface="Arial" panose="020B0604020202020204" pitchFamily="34" charset="0"/>
          <a:ea typeface="Helvetica" charset="0"/>
          <a:cs typeface="Arial" panose="020B0604020202020204" pitchFamily="34" charset="0"/>
        </a:defRPr>
      </a:lvl4pPr>
      <a:lvl5pPr marL="1149750" indent="-285750" algn="l" defTabSz="457200" rtl="0" eaLnBrk="1" fontAlgn="base" hangingPunct="1">
        <a:spcBef>
          <a:spcPts val="0"/>
        </a:spcBef>
        <a:spcAft>
          <a:spcPct val="0"/>
        </a:spcAft>
        <a:buFont typeface="Arial" panose="020B0604020202020204" pitchFamily="34" charset="0"/>
        <a:buChar char="–"/>
        <a:defRPr lang="sv-SE" sz="1600" kern="1200" dirty="0">
          <a:solidFill>
            <a:schemeClr val="tx1">
              <a:lumMod val="75000"/>
              <a:lumOff val="25000"/>
            </a:schemeClr>
          </a:solidFill>
          <a:latin typeface="Arial" panose="020B0604020202020204" pitchFamily="34" charset="0"/>
          <a:ea typeface="Helvetica" charset="0"/>
          <a:cs typeface="Arial" panose="020B0604020202020204" pitchFamily="34" charset="0"/>
        </a:defRPr>
      </a:lvl5pPr>
      <a:lvl6pPr marL="1616075" indent="-215900" algn="l" defTabSz="457200" rtl="0" eaLnBrk="1" latinLnBrk="0" hangingPunct="1">
        <a:spcBef>
          <a:spcPts val="0"/>
        </a:spcBef>
        <a:buFont typeface="Wingdings" panose="05000000000000000000" pitchFamily="2" charset="2"/>
        <a:buChar char="§"/>
        <a:defRPr sz="17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4" pos="2880">
          <p15:clr>
            <a:srgbClr val="F26B43"/>
          </p15:clr>
        </p15:guide>
        <p15:guide id="5" orient="horz" pos="2160">
          <p15:clr>
            <a:srgbClr val="F26B43"/>
          </p15:clr>
        </p15:guide>
        <p15:guide id="6" orient="horz" pos="415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8F419173-A613-DB49-A35E-3FB45E6390B0}"/>
              </a:ext>
            </a:extLst>
          </p:cNvPr>
          <p:cNvSpPr/>
          <p:nvPr/>
        </p:nvSpPr>
        <p:spPr>
          <a:xfrm>
            <a:off x="0" y="4876005"/>
            <a:ext cx="9144000" cy="288000"/>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dirty="0"/>
          </a:p>
        </p:txBody>
      </p:sp>
      <p:sp>
        <p:nvSpPr>
          <p:cNvPr id="8" name="Platshållare för sidfot 5">
            <a:extLst>
              <a:ext uri="{FF2B5EF4-FFF2-40B4-BE49-F238E27FC236}">
                <a16:creationId xmlns:a16="http://schemas.microsoft.com/office/drawing/2014/main" id="{06B9C0E8-DCB4-2C4D-B49C-1989548CC6F9}"/>
              </a:ext>
            </a:extLst>
          </p:cNvPr>
          <p:cNvSpPr txBox="1">
            <a:spLocks/>
          </p:cNvSpPr>
          <p:nvPr/>
        </p:nvSpPr>
        <p:spPr>
          <a:xfrm>
            <a:off x="672778" y="4955257"/>
            <a:ext cx="1810990" cy="174522"/>
          </a:xfrm>
          <a:prstGeom prst="rect">
            <a:avLst/>
          </a:prstGeom>
        </p:spPr>
        <p:txBody>
          <a:bodyPr lIns="0" tIns="0" rIns="0" bIns="0" anchor="t" anchorCtr="0">
            <a:noAutofit/>
          </a:bodyPr>
          <a:lstStyle>
            <a:defPPr>
              <a:defRPr lang="sv-SE"/>
            </a:defPPr>
            <a:lvl1pPr algn="l" defTabSz="457200" rtl="0" fontAlgn="base">
              <a:lnSpc>
                <a:spcPct val="100000"/>
              </a:lnSpc>
              <a:spcBef>
                <a:spcPct val="0"/>
              </a:spcBef>
              <a:spcAft>
                <a:spcPct val="0"/>
              </a:spcAft>
              <a:defRPr lang="sv-SE" sz="900" b="0" i="0" kern="1200" cap="none"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a:lstStyle>
          <a:p>
            <a:pPr eaLnBrk="0" hangingPunct="0">
              <a:spcBef>
                <a:spcPts val="0"/>
              </a:spcBef>
              <a:buFont typeface="Arial" charset="0"/>
              <a:buNone/>
            </a:pPr>
            <a:r>
              <a:rPr lang="sv-SE" sz="700" b="1" spc="50" baseline="0" dirty="0">
                <a:solidFill>
                  <a:schemeClr val="bg1">
                    <a:lumMod val="75000"/>
                  </a:schemeClr>
                </a:solidFill>
              </a:rPr>
              <a:t>GÖTEBORGS UNIVERSITET</a:t>
            </a:r>
          </a:p>
        </p:txBody>
      </p:sp>
      <p:sp>
        <p:nvSpPr>
          <p:cNvPr id="1027" name="Platshållare för rubrik 1"/>
          <p:cNvSpPr>
            <a:spLocks noGrp="1"/>
          </p:cNvSpPr>
          <p:nvPr>
            <p:ph type="title"/>
          </p:nvPr>
        </p:nvSpPr>
        <p:spPr bwMode="auto">
          <a:xfrm>
            <a:off x="684000" y="504000"/>
            <a:ext cx="7831350" cy="569407"/>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endParaRPr lang="sv-SE" noProof="0" dirty="0"/>
          </a:p>
        </p:txBody>
      </p:sp>
      <p:sp>
        <p:nvSpPr>
          <p:cNvPr id="4" name="Platshållare för text 3"/>
          <p:cNvSpPr>
            <a:spLocks noGrp="1"/>
          </p:cNvSpPr>
          <p:nvPr>
            <p:ph type="body" idx="1"/>
          </p:nvPr>
        </p:nvSpPr>
        <p:spPr>
          <a:xfrm>
            <a:off x="684000" y="1440000"/>
            <a:ext cx="6912336" cy="2942564"/>
          </a:xfrm>
          <a:prstGeom prst="rect">
            <a:avLst/>
          </a:prstGeom>
        </p:spPr>
        <p:txBody>
          <a:bodyPr vert="horz" lIns="0" tIns="0" rIns="0" bIns="0" rtlCol="0">
            <a:normAutofit/>
          </a:bodyPr>
          <a:lstStyle/>
          <a:p>
            <a:pPr marL="216000" lvl="0" indent="-216000"/>
            <a:r>
              <a:rPr lang="sv-SE" dirty="0"/>
              <a:t>Klicka här för att ändra format på bakgrundstexten</a:t>
            </a:r>
          </a:p>
          <a:p>
            <a:pPr marL="432000" lvl="1" indent="-216000">
              <a:buFont typeface="Arial" panose="020B0604020202020204" pitchFamily="34" charset="0"/>
            </a:pPr>
            <a:r>
              <a:rPr lang="sv-SE" dirty="0"/>
              <a:t>Nivå två</a:t>
            </a:r>
          </a:p>
          <a:p>
            <a:pPr marL="648000" lvl="2" indent="-216000"/>
            <a:r>
              <a:rPr lang="sv-SE" dirty="0"/>
              <a:t>Nivå tre</a:t>
            </a:r>
          </a:p>
          <a:p>
            <a:pPr marL="864000" lvl="3" indent="-216000"/>
            <a:r>
              <a:rPr lang="sv-SE" dirty="0"/>
              <a:t>Nivå fyra</a:t>
            </a:r>
          </a:p>
          <a:p>
            <a:pPr marL="1080000" lvl="4" indent="-216000"/>
            <a:r>
              <a:rPr lang="sv-SE" dirty="0"/>
              <a:t>Nivå fem</a:t>
            </a:r>
          </a:p>
        </p:txBody>
      </p:sp>
      <p:sp>
        <p:nvSpPr>
          <p:cNvPr id="11" name="Date Placeholder 1">
            <a:extLst>
              <a:ext uri="{FF2B5EF4-FFF2-40B4-BE49-F238E27FC236}">
                <a16:creationId xmlns:a16="http://schemas.microsoft.com/office/drawing/2014/main" id="{359489DE-820D-EA4B-B29F-5CF912AF8DB0}"/>
              </a:ext>
            </a:extLst>
          </p:cNvPr>
          <p:cNvSpPr>
            <a:spLocks noGrp="1"/>
          </p:cNvSpPr>
          <p:nvPr>
            <p:ph type="dt" sz="half" idx="2"/>
          </p:nvPr>
        </p:nvSpPr>
        <p:spPr>
          <a:xfrm>
            <a:off x="7253844" y="4876006"/>
            <a:ext cx="979200" cy="253773"/>
          </a:xfrm>
          <a:prstGeom prst="rect">
            <a:avLst/>
          </a:prstGeom>
        </p:spPr>
        <p:txBody>
          <a:bodyPr vert="horz" lIns="91440" tIns="45720" rIns="91440" bIns="45720" rtlCol="0" anchor="ctr"/>
          <a:lstStyle>
            <a:lvl1pPr algn="l">
              <a:defRPr sz="700">
                <a:solidFill>
                  <a:schemeClr val="bg1">
                    <a:lumMod val="75000"/>
                  </a:schemeClr>
                </a:solidFill>
              </a:defRPr>
            </a:lvl1pPr>
          </a:lstStyle>
          <a:p>
            <a:fld id="{79B9FECA-121B-441F-929E-D7BF48C429A1}" type="datetime1">
              <a:rPr lang="sv-SE" smtClean="0"/>
              <a:t>2026-04-16</a:t>
            </a:fld>
            <a:endParaRPr lang="sv-SE" dirty="0"/>
          </a:p>
        </p:txBody>
      </p:sp>
      <p:sp>
        <p:nvSpPr>
          <p:cNvPr id="12" name="Platshållare för bildnummer 2">
            <a:extLst>
              <a:ext uri="{FF2B5EF4-FFF2-40B4-BE49-F238E27FC236}">
                <a16:creationId xmlns:a16="http://schemas.microsoft.com/office/drawing/2014/main" id="{CD35B63B-12FC-0941-9D3A-E226320AA666}"/>
              </a:ext>
            </a:extLst>
          </p:cNvPr>
          <p:cNvSpPr>
            <a:spLocks noGrp="1"/>
          </p:cNvSpPr>
          <p:nvPr>
            <p:ph type="sldNum" sz="quarter" idx="4"/>
          </p:nvPr>
        </p:nvSpPr>
        <p:spPr>
          <a:xfrm>
            <a:off x="8284740" y="4876006"/>
            <a:ext cx="216024" cy="240856"/>
          </a:xfrm>
          <a:prstGeom prst="rect">
            <a:avLst/>
          </a:prstGeom>
        </p:spPr>
        <p:txBody>
          <a:bodyPr vert="horz" lIns="0" tIns="0" rIns="0" bIns="0" rtlCol="0" anchor="ctr"/>
          <a:lstStyle>
            <a:lvl1pPr algn="r">
              <a:defRPr sz="700">
                <a:solidFill>
                  <a:schemeClr val="bg1">
                    <a:lumMod val="75000"/>
                  </a:schemeClr>
                </a:solidFill>
              </a:defRPr>
            </a:lvl1pPr>
          </a:lstStyle>
          <a:p>
            <a:pPr>
              <a:defRPr/>
            </a:pPr>
            <a:fld id="{9426A61E-93B8-384D-8975-0A89DB09A550}" type="slidenum">
              <a:rPr lang="sv-SE" smtClean="0"/>
              <a:pPr>
                <a:defRPr/>
              </a:pPr>
              <a:t>‹#›</a:t>
            </a:fld>
            <a:endParaRPr lang="sv-SE" dirty="0"/>
          </a:p>
        </p:txBody>
      </p:sp>
      <p:sp>
        <p:nvSpPr>
          <p:cNvPr id="13" name="Platshållare för sidfot 5">
            <a:extLst>
              <a:ext uri="{FF2B5EF4-FFF2-40B4-BE49-F238E27FC236}">
                <a16:creationId xmlns:a16="http://schemas.microsoft.com/office/drawing/2014/main" id="{350875ED-3D80-FD49-8869-973B8BA18B2F}"/>
              </a:ext>
            </a:extLst>
          </p:cNvPr>
          <p:cNvSpPr>
            <a:spLocks noGrp="1"/>
          </p:cNvSpPr>
          <p:nvPr>
            <p:ph type="ftr" sz="quarter" idx="3"/>
          </p:nvPr>
        </p:nvSpPr>
        <p:spPr>
          <a:xfrm>
            <a:off x="2195736" y="4956931"/>
            <a:ext cx="3816284" cy="107772"/>
          </a:xfrm>
          <a:prstGeom prst="rect">
            <a:avLst/>
          </a:prstGeom>
        </p:spPr>
        <p:txBody>
          <a:bodyPr lIns="0" tIns="0" rIns="0" bIns="0" anchor="t" anchorCtr="0">
            <a:noAutofit/>
          </a:bodyPr>
          <a:lstStyle>
            <a:lvl1pPr algn="l">
              <a:lnSpc>
                <a:spcPct val="100000"/>
              </a:lnSpc>
              <a:defRPr lang="sv-SE" sz="700" b="1" i="0" cap="none" spc="50" baseline="0">
                <a:solidFill>
                  <a:schemeClr val="bg1">
                    <a:lumMod val="75000"/>
                  </a:schemeClr>
                </a:solidFill>
                <a:latin typeface="Arial" panose="020B0604020202020204" pitchFamily="34" charset="0"/>
                <a:ea typeface="ＭＳ Ｐゴシック" pitchFamily="-65" charset="-128"/>
                <a:cs typeface="Arial" panose="020B0604020202020204" pitchFamily="34" charset="0"/>
              </a:defRPr>
            </a:lvl1p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834687796"/>
      </p:ext>
    </p:extLst>
  </p:cSld>
  <p:clrMap bg1="lt1" tx1="dk1" bg2="lt2" tx2="dk2" accent1="accent1" accent2="accent2" accent3="accent3" accent4="accent4" accent5="accent5" accent6="accent6" hlink="hlink" folHlink="folHlink"/>
  <p:sldLayoutIdLst>
    <p:sldLayoutId id="2147484007" r:id="rId1"/>
    <p:sldLayoutId id="2147484009"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 id="2147484023" r:id="rId14"/>
    <p:sldLayoutId id="2147484024" r:id="rId15"/>
    <p:sldLayoutId id="2147484025" r:id="rId16"/>
    <p:sldLayoutId id="2147484026" r:id="rId17"/>
    <p:sldLayoutId id="2147484027" r:id="rId18"/>
    <p:sldLayoutId id="2147484063" r:id="rId19"/>
    <p:sldLayoutId id="2147484064" r:id="rId20"/>
    <p:sldLayoutId id="2147484065" r:id="rId21"/>
    <p:sldLayoutId id="2147484066" r:id="rId22"/>
    <p:sldLayoutId id="2147484068" r:id="rId23"/>
    <p:sldLayoutId id="2147484081" r:id="rId24"/>
    <p:sldLayoutId id="2147484082" r:id="rId25"/>
    <p:sldLayoutId id="2147484083" r:id="rId26"/>
    <p:sldLayoutId id="2147484084" r:id="rId27"/>
    <p:sldLayoutId id="2147484085" r:id="rId28"/>
    <p:sldLayoutId id="2147484086" r:id="rId29"/>
    <p:sldLayoutId id="2147484119" r:id="rId30"/>
    <p:sldLayoutId id="2147484120" r:id="rId31"/>
    <p:sldLayoutId id="2147484122" r:id="rId32"/>
    <p:sldLayoutId id="2147484123" r:id="rId33"/>
    <p:sldLayoutId id="2147484124" r:id="rId34"/>
    <p:sldLayoutId id="2147484125" r:id="rId35"/>
    <p:sldLayoutId id="2147484126" r:id="rId36"/>
    <p:sldLayoutId id="2147484127" r:id="rId37"/>
  </p:sldLayoutIdLst>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hf sldNum="0" hdr="0" dt="0"/>
  <p:txStyles>
    <p:titleStyle>
      <a:lvl1pPr algn="l" defTabSz="457200" rtl="0" eaLnBrk="1" fontAlgn="base" hangingPunct="1">
        <a:lnSpc>
          <a:spcPct val="90000"/>
        </a:lnSpc>
        <a:spcBef>
          <a:spcPct val="0"/>
        </a:spcBef>
        <a:spcAft>
          <a:spcPct val="0"/>
        </a:spcAft>
        <a:defRPr sz="2800" b="1" i="0" kern="1200">
          <a:solidFill>
            <a:schemeClr val="bg1">
              <a:lumMod val="95000"/>
            </a:schemeClr>
          </a:solidFill>
          <a:latin typeface="Arial Narrow"/>
          <a:ea typeface="ＭＳ Ｐゴシック" pitchFamily="-65" charset="-128"/>
          <a:cs typeface="ＭＳ Ｐゴシック" charset="0"/>
        </a:defRPr>
      </a:lvl1pPr>
      <a:lvl2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2pPr>
      <a:lvl3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3pPr>
      <a:lvl4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4pPr>
      <a:lvl5pPr algn="l" defTabSz="457200" rtl="0" eaLnBrk="1" fontAlgn="base" hangingPunct="1">
        <a:lnSpc>
          <a:spcPct val="90000"/>
        </a:lnSpc>
        <a:spcBef>
          <a:spcPct val="0"/>
        </a:spcBef>
        <a:spcAft>
          <a:spcPct val="0"/>
        </a:spcAft>
        <a:defRPr sz="3000" b="1">
          <a:solidFill>
            <a:schemeClr val="tx1"/>
          </a:solidFill>
          <a:latin typeface="Arial" charset="0"/>
          <a:ea typeface="ＭＳ Ｐゴシック" pitchFamily="-65" charset="-128"/>
          <a:cs typeface="ＭＳ Ｐゴシック" charset="0"/>
        </a:defRPr>
      </a:lvl5pPr>
      <a:lvl6pPr marL="4572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6pPr>
      <a:lvl7pPr marL="9144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7pPr>
      <a:lvl8pPr marL="13716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8pPr>
      <a:lvl9pPr marL="1828800" algn="l" defTabSz="457200" rtl="0" eaLnBrk="1" fontAlgn="base" hangingPunct="1">
        <a:spcBef>
          <a:spcPct val="0"/>
        </a:spcBef>
        <a:spcAft>
          <a:spcPct val="0"/>
        </a:spcAft>
        <a:defRPr sz="2000">
          <a:solidFill>
            <a:srgbClr val="464646"/>
          </a:solidFill>
          <a:latin typeface="Arial Bold" pitchFamily="-65" charset="0"/>
          <a:ea typeface="ＭＳ Ｐゴシック" pitchFamily="-65" charset="-128"/>
        </a:defRPr>
      </a:lvl9pPr>
    </p:titleStyle>
    <p:bodyStyle>
      <a:lvl1pPr marL="180000" indent="-180000" algn="l" defTabSz="457200" rtl="0" eaLnBrk="1" fontAlgn="base" hangingPunct="1">
        <a:lnSpc>
          <a:spcPct val="110000"/>
        </a:lnSpc>
        <a:spcBef>
          <a:spcPts val="800"/>
        </a:spcBef>
        <a:spcAft>
          <a:spcPct val="0"/>
        </a:spcAft>
        <a:buFont typeface="Arial" charset="0"/>
        <a:buChar char="•"/>
        <a:defRPr lang="sv-SE" sz="1800" kern="1200" dirty="0" smtClean="0">
          <a:solidFill>
            <a:schemeClr val="bg1">
              <a:lumMod val="95000"/>
            </a:schemeClr>
          </a:solidFill>
          <a:latin typeface="Arial" panose="020B0604020202020204" pitchFamily="34" charset="0"/>
          <a:ea typeface="ＭＳ Ｐゴシック" pitchFamily="-65" charset="-128"/>
          <a:cs typeface="Arial" panose="020B0604020202020204" pitchFamily="34" charset="0"/>
        </a:defRPr>
      </a:lvl1pPr>
      <a:lvl2pPr marL="501750" indent="-285750" algn="l" defTabSz="457200" rtl="0" eaLnBrk="1" fontAlgn="base" hangingPunct="1">
        <a:lnSpc>
          <a:spcPct val="100000"/>
        </a:lnSpc>
        <a:spcBef>
          <a:spcPts val="200"/>
        </a:spcBef>
        <a:spcAft>
          <a:spcPts val="300"/>
        </a:spcAft>
        <a:buFont typeface="Arial" panose="020B0604020202020204" pitchFamily="34" charset="0"/>
        <a:buChar char="–"/>
        <a:defRPr lang="sv-SE" sz="1600" kern="1200" baseline="0" dirty="0" smtClean="0">
          <a:solidFill>
            <a:schemeClr val="bg1">
              <a:lumMod val="95000"/>
            </a:schemeClr>
          </a:solidFill>
          <a:latin typeface="Arial" panose="020B0604020202020204" pitchFamily="34" charset="0"/>
          <a:ea typeface="ＭＳ Ｐゴシック" pitchFamily="-65" charset="-128"/>
          <a:cs typeface="Arial" panose="020B0604020202020204" pitchFamily="34" charset="0"/>
        </a:defRPr>
      </a:lvl2pPr>
      <a:lvl3pPr marL="717750" indent="-285750" algn="l" defTabSz="457200" rtl="0" eaLnBrk="1" fontAlgn="base" hangingPunct="1">
        <a:spcBef>
          <a:spcPts val="0"/>
        </a:spcBef>
        <a:spcAft>
          <a:spcPts val="300"/>
        </a:spcAft>
        <a:buFont typeface="Wingdings" panose="05000000000000000000" pitchFamily="2" charset="2"/>
        <a:buChar char="§"/>
        <a:defRPr lang="sv-SE" sz="1600" kern="1200" dirty="0" smtClean="0">
          <a:solidFill>
            <a:schemeClr val="bg1">
              <a:lumMod val="95000"/>
            </a:schemeClr>
          </a:solidFill>
          <a:latin typeface="Arial" panose="020B0604020202020204" pitchFamily="34" charset="0"/>
          <a:ea typeface="ＭＳ Ｐゴシック" charset="0"/>
          <a:cs typeface="Arial" panose="020B0604020202020204" pitchFamily="34" charset="0"/>
        </a:defRPr>
      </a:lvl3pPr>
      <a:lvl4pPr marL="933750" indent="-285750" algn="l" defTabSz="457200" rtl="0" eaLnBrk="1" fontAlgn="base" hangingPunct="1">
        <a:spcBef>
          <a:spcPts val="0"/>
        </a:spcBef>
        <a:spcAft>
          <a:spcPts val="300"/>
        </a:spcAft>
        <a:buFont typeface="Arial" panose="020B0604020202020204" pitchFamily="34" charset="0"/>
        <a:buChar char="•"/>
        <a:defRPr lang="sv-SE" sz="1600" kern="1200" baseline="0" dirty="0" smtClean="0">
          <a:solidFill>
            <a:schemeClr val="bg1">
              <a:lumMod val="95000"/>
            </a:schemeClr>
          </a:solidFill>
          <a:latin typeface="Arial" panose="020B0604020202020204" pitchFamily="34" charset="0"/>
          <a:ea typeface="Helvetica" charset="0"/>
          <a:cs typeface="Arial" panose="020B0604020202020204" pitchFamily="34" charset="0"/>
        </a:defRPr>
      </a:lvl4pPr>
      <a:lvl5pPr marL="1149750" indent="-285750" algn="l" defTabSz="457200" rtl="0" eaLnBrk="1" fontAlgn="base" hangingPunct="1">
        <a:spcBef>
          <a:spcPts val="0"/>
        </a:spcBef>
        <a:spcAft>
          <a:spcPct val="0"/>
        </a:spcAft>
        <a:buFont typeface="Arial" panose="020B0604020202020204" pitchFamily="34" charset="0"/>
        <a:buChar char="–"/>
        <a:defRPr lang="sv-SE" sz="1600" kern="1200" dirty="0">
          <a:solidFill>
            <a:schemeClr val="bg1">
              <a:lumMod val="95000"/>
            </a:schemeClr>
          </a:solidFill>
          <a:latin typeface="Arial" panose="020B0604020202020204" pitchFamily="34" charset="0"/>
          <a:ea typeface="Helvetica" charset="0"/>
          <a:cs typeface="Arial" panose="020B0604020202020204" pitchFamily="34" charset="0"/>
        </a:defRPr>
      </a:lvl5pPr>
      <a:lvl6pPr marL="1616075" indent="-215900" algn="l" defTabSz="457200" rtl="0" eaLnBrk="1" latinLnBrk="0" hangingPunct="1">
        <a:spcBef>
          <a:spcPts val="0"/>
        </a:spcBef>
        <a:buFont typeface="Wingdings" panose="05000000000000000000" pitchFamily="2" charset="2"/>
        <a:buChar char="§"/>
        <a:defRPr sz="17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sv-S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4" pos="2880">
          <p15:clr>
            <a:srgbClr val="F26B43"/>
          </p15:clr>
        </p15:guide>
        <p15:guide id="5" orient="horz" pos="2160">
          <p15:clr>
            <a:srgbClr val="F26B43"/>
          </p15:clr>
        </p15:guide>
        <p15:guide id="6" orient="horz" pos="41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4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6.xml"/><Relationship Id="rId1" Type="http://schemas.openxmlformats.org/officeDocument/2006/relationships/slideLayout" Target="../slideLayouts/slideLayout4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6.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50.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8.xml"/><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2C95F-FE44-1716-BC4A-006CEACAF7FF}"/>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DA218E2A-69FD-B122-8484-0424DE3EBE1B}"/>
              </a:ext>
            </a:extLst>
          </p:cNvPr>
          <p:cNvSpPr>
            <a:spLocks noGrp="1"/>
          </p:cNvSpPr>
          <p:nvPr>
            <p:ph type="ctrTitle"/>
          </p:nvPr>
        </p:nvSpPr>
        <p:spPr>
          <a:xfrm>
            <a:off x="323520" y="1419622"/>
            <a:ext cx="8640960" cy="1432060"/>
          </a:xfrm>
        </p:spPr>
        <p:txBody>
          <a:bodyPr>
            <a:normAutofit fontScale="90000"/>
          </a:bodyPr>
          <a:lstStyle/>
          <a:p>
            <a:pPr algn="ctr"/>
            <a:br>
              <a:rPr lang="sv-SE" sz="5300" dirty="0">
                <a:solidFill>
                  <a:schemeClr val="tx2">
                    <a:lumMod val="20000"/>
                    <a:lumOff val="80000"/>
                  </a:schemeClr>
                </a:solidFill>
                <a:latin typeface="Arial" panose="020B0604020202020204" pitchFamily="34" charset="0"/>
                <a:cs typeface="Arial" panose="020B0604020202020204" pitchFamily="34" charset="0"/>
              </a:rPr>
            </a:br>
            <a:r>
              <a:rPr lang="sv-SE" sz="5300" dirty="0">
                <a:solidFill>
                  <a:schemeClr val="tx2">
                    <a:lumMod val="20000"/>
                    <a:lumOff val="80000"/>
                  </a:schemeClr>
                </a:solidFill>
                <a:latin typeface="Arial" panose="020B0604020202020204" pitchFamily="34" charset="0"/>
                <a:cs typeface="Arial" panose="020B0604020202020204" pitchFamily="34" charset="0"/>
              </a:rPr>
              <a:t>NÄR UNGA MÖTER BUS</a:t>
            </a:r>
            <a:br>
              <a:rPr lang="sv-SE" dirty="0">
                <a:solidFill>
                  <a:schemeClr val="tx2">
                    <a:lumMod val="20000"/>
                    <a:lumOff val="80000"/>
                  </a:schemeClr>
                </a:solidFill>
                <a:latin typeface="Arial" panose="020B0604020202020204" pitchFamily="34" charset="0"/>
                <a:cs typeface="Arial" panose="020B0604020202020204" pitchFamily="34" charset="0"/>
              </a:rPr>
            </a:br>
            <a:br>
              <a:rPr lang="sv-SE" dirty="0">
                <a:solidFill>
                  <a:schemeClr val="tx2">
                    <a:lumMod val="20000"/>
                    <a:lumOff val="80000"/>
                  </a:schemeClr>
                </a:solidFill>
                <a:latin typeface="Arial" panose="020B0604020202020204" pitchFamily="34" charset="0"/>
                <a:cs typeface="Arial" panose="020B0604020202020204" pitchFamily="34" charset="0"/>
              </a:rPr>
            </a:br>
            <a:br>
              <a:rPr lang="sv-SE" dirty="0">
                <a:solidFill>
                  <a:schemeClr val="tx2">
                    <a:lumMod val="20000"/>
                    <a:lumOff val="80000"/>
                  </a:schemeClr>
                </a:solidFill>
                <a:latin typeface="Arial" panose="020B0604020202020204" pitchFamily="34" charset="0"/>
                <a:cs typeface="Arial" panose="020B0604020202020204" pitchFamily="34" charset="0"/>
              </a:rPr>
            </a:br>
            <a:endParaRPr lang="sv-SE" dirty="0">
              <a:solidFill>
                <a:schemeClr val="tx2">
                  <a:lumMod val="20000"/>
                  <a:lumOff val="80000"/>
                </a:schemeClr>
              </a:solidFill>
              <a:latin typeface="Arial" panose="020B0604020202020204" pitchFamily="34" charset="0"/>
              <a:cs typeface="Arial" panose="020B0604020202020204" pitchFamily="34" charset="0"/>
            </a:endParaRPr>
          </a:p>
        </p:txBody>
      </p:sp>
      <p:sp>
        <p:nvSpPr>
          <p:cNvPr id="3" name="Platshållare för text 2">
            <a:extLst>
              <a:ext uri="{FF2B5EF4-FFF2-40B4-BE49-F238E27FC236}">
                <a16:creationId xmlns:a16="http://schemas.microsoft.com/office/drawing/2014/main" id="{2B663E82-9D37-EB45-584E-BE5C7E880087}"/>
              </a:ext>
            </a:extLst>
          </p:cNvPr>
          <p:cNvSpPr>
            <a:spLocks noGrp="1"/>
          </p:cNvSpPr>
          <p:nvPr>
            <p:ph type="body" sz="quarter" idx="14"/>
          </p:nvPr>
        </p:nvSpPr>
        <p:spPr>
          <a:xfrm>
            <a:off x="684000" y="4371951"/>
            <a:ext cx="7920000" cy="432048"/>
          </a:xfrm>
        </p:spPr>
        <p:txBody>
          <a:bodyPr>
            <a:normAutofit/>
          </a:bodyPr>
          <a:lstStyle/>
          <a:p>
            <a:r>
              <a:rPr lang="sv-SE" dirty="0">
                <a:solidFill>
                  <a:schemeClr val="tx2">
                    <a:lumMod val="20000"/>
                    <a:lumOff val="80000"/>
                  </a:schemeClr>
                </a:solidFill>
              </a:rPr>
              <a:t>TOBIAS DAVIDSSON, GÖTEBORGS UNIVERSITET</a:t>
            </a:r>
          </a:p>
        </p:txBody>
      </p:sp>
      <p:sp>
        <p:nvSpPr>
          <p:cNvPr id="7" name="Platshållare för sidfot 6">
            <a:extLst>
              <a:ext uri="{FF2B5EF4-FFF2-40B4-BE49-F238E27FC236}">
                <a16:creationId xmlns:a16="http://schemas.microsoft.com/office/drawing/2014/main" id="{B8A34FC0-28B3-3D8C-12E6-853C6622A97B}"/>
              </a:ext>
            </a:extLst>
          </p:cNvPr>
          <p:cNvSpPr>
            <a:spLocks noGrp="1"/>
          </p:cNvSpPr>
          <p:nvPr>
            <p:ph type="ftr" sz="quarter" idx="3"/>
          </p:nvPr>
        </p:nvSpPr>
        <p:spPr>
          <a:xfrm>
            <a:off x="2123728" y="4956931"/>
            <a:ext cx="3816284" cy="107772"/>
          </a:xfrm>
        </p:spPr>
        <p:txBody>
          <a:bodyPr/>
          <a:lstStyle/>
          <a:p>
            <a:pPr eaLnBrk="0" hangingPunct="0">
              <a:spcBef>
                <a:spcPts val="0"/>
              </a:spcBef>
              <a:buFont typeface="Arial" charset="0"/>
              <a:buNone/>
            </a:pPr>
            <a:r>
              <a:rPr lang="sv-SE"/>
              <a:t>|       LUNDS UNIVERSITET</a:t>
            </a:r>
            <a:endParaRPr lang="sv-SE" dirty="0"/>
          </a:p>
        </p:txBody>
      </p:sp>
      <p:sp>
        <p:nvSpPr>
          <p:cNvPr id="6" name="Rektangel 5">
            <a:extLst>
              <a:ext uri="{FF2B5EF4-FFF2-40B4-BE49-F238E27FC236}">
                <a16:creationId xmlns:a16="http://schemas.microsoft.com/office/drawing/2014/main" id="{B2E50653-0F7C-9BAB-0E41-92B70ABA9539}"/>
              </a:ext>
            </a:extLst>
          </p:cNvPr>
          <p:cNvSpPr/>
          <p:nvPr/>
        </p:nvSpPr>
        <p:spPr>
          <a:xfrm>
            <a:off x="1761821" y="-40249"/>
            <a:ext cx="914400" cy="914400"/>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sv-SE"/>
          </a:p>
        </p:txBody>
      </p:sp>
      <p:pic>
        <p:nvPicPr>
          <p:cNvPr id="5" name="Bildobjekt 4">
            <a:extLst>
              <a:ext uri="{FF2B5EF4-FFF2-40B4-BE49-F238E27FC236}">
                <a16:creationId xmlns:a16="http://schemas.microsoft.com/office/drawing/2014/main" id="{7EEC8C79-E093-C8A5-D0E8-A02A43C629B5}"/>
              </a:ext>
            </a:extLst>
          </p:cNvPr>
          <p:cNvPicPr>
            <a:picLocks noChangeAspect="1"/>
          </p:cNvPicPr>
          <p:nvPr/>
        </p:nvPicPr>
        <p:blipFill>
          <a:blip r:embed="rId3"/>
          <a:stretch>
            <a:fillRect/>
          </a:stretch>
        </p:blipFill>
        <p:spPr>
          <a:xfrm>
            <a:off x="1835696" y="-16098"/>
            <a:ext cx="766650" cy="859656"/>
          </a:xfrm>
          <a:prstGeom prst="rect">
            <a:avLst/>
          </a:prstGeom>
        </p:spPr>
      </p:pic>
    </p:spTree>
    <p:extLst>
      <p:ext uri="{BB962C8B-B14F-4D97-AF65-F5344CB8AC3E}">
        <p14:creationId xmlns:p14="http://schemas.microsoft.com/office/powerpoint/2010/main" val="165334828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FC08C-04C6-69D7-348A-84C00CF28BD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C59CCA24-B1CA-BB1D-C379-C1462087CBBD}"/>
              </a:ext>
            </a:extLst>
          </p:cNvPr>
          <p:cNvPicPr>
            <a:picLocks noChangeAspect="1"/>
          </p:cNvPicPr>
          <p:nvPr/>
        </p:nvPicPr>
        <p:blipFill>
          <a:blip r:embed="rId3"/>
          <a:srcRect l="31145" r="16095"/>
          <a:stretch>
            <a:fillRect/>
          </a:stretch>
        </p:blipFill>
        <p:spPr>
          <a:xfrm>
            <a:off x="20" y="10"/>
            <a:ext cx="4571981" cy="4874390"/>
          </a:xfrm>
          <a:prstGeom prst="rect">
            <a:avLst/>
          </a:prstGeom>
          <a:noFill/>
        </p:spPr>
      </p:pic>
      <p:sp>
        <p:nvSpPr>
          <p:cNvPr id="2" name="Platshållare för innehåll 1">
            <a:extLst>
              <a:ext uri="{FF2B5EF4-FFF2-40B4-BE49-F238E27FC236}">
                <a16:creationId xmlns:a16="http://schemas.microsoft.com/office/drawing/2014/main" id="{D462A9C6-911F-1E5D-4EDA-8A86E6C27E74}"/>
              </a:ext>
            </a:extLst>
          </p:cNvPr>
          <p:cNvSpPr>
            <a:spLocks noGrp="1"/>
          </p:cNvSpPr>
          <p:nvPr>
            <p:ph sz="quarter" idx="12"/>
          </p:nvPr>
        </p:nvSpPr>
        <p:spPr/>
        <p:txBody>
          <a:bodyPr>
            <a:normAutofit/>
          </a:bodyPr>
          <a:lstStyle/>
          <a:p>
            <a:pPr marL="0" indent="0">
              <a:buNone/>
            </a:pPr>
            <a:r>
              <a:rPr lang="sv-SE" dirty="0">
                <a:solidFill>
                  <a:schemeClr val="tx2">
                    <a:lumMod val="20000"/>
                    <a:lumOff val="80000"/>
                  </a:schemeClr>
                </a:solidFill>
              </a:rPr>
              <a:t>Tre deltagare blev av med skulderna hos Kronofogden (men var ej skuldfria)</a:t>
            </a:r>
          </a:p>
          <a:p>
            <a:pPr marL="0" indent="0">
              <a:buNone/>
            </a:pPr>
            <a:r>
              <a:rPr lang="sv-SE" u="sng" dirty="0">
                <a:solidFill>
                  <a:schemeClr val="tx2">
                    <a:lumMod val="20000"/>
                    <a:lumOff val="80000"/>
                  </a:schemeClr>
                </a:solidFill>
              </a:rPr>
              <a:t>Avgörande faktorer var:</a:t>
            </a:r>
          </a:p>
          <a:p>
            <a:r>
              <a:rPr lang="sv-SE" dirty="0">
                <a:solidFill>
                  <a:srgbClr val="FFF89A"/>
                </a:solidFill>
              </a:rPr>
              <a:t>Stöd av föräldrar</a:t>
            </a:r>
          </a:p>
          <a:p>
            <a:r>
              <a:rPr lang="sv-SE" dirty="0">
                <a:solidFill>
                  <a:srgbClr val="FFF89A"/>
                </a:solidFill>
              </a:rPr>
              <a:t>Klass</a:t>
            </a:r>
          </a:p>
          <a:p>
            <a:endParaRPr lang="sv-SE" u="sng" dirty="0"/>
          </a:p>
          <a:p>
            <a:pPr marL="0" indent="0">
              <a:buNone/>
            </a:pPr>
            <a:endParaRPr lang="sv-SE" u="sng" dirty="0"/>
          </a:p>
          <a:p>
            <a:pPr marL="0" indent="0">
              <a:buNone/>
            </a:pPr>
            <a:endParaRPr lang="sv-SE" u="sng" dirty="0"/>
          </a:p>
        </p:txBody>
      </p:sp>
      <p:sp>
        <p:nvSpPr>
          <p:cNvPr id="3" name="Rubrik 2">
            <a:extLst>
              <a:ext uri="{FF2B5EF4-FFF2-40B4-BE49-F238E27FC236}">
                <a16:creationId xmlns:a16="http://schemas.microsoft.com/office/drawing/2014/main" id="{0CAFE124-FB66-8274-99FD-D6315E98E6CE}"/>
              </a:ext>
            </a:extLst>
          </p:cNvPr>
          <p:cNvSpPr>
            <a:spLocks noGrp="1"/>
          </p:cNvSpPr>
          <p:nvPr>
            <p:ph type="title"/>
          </p:nvPr>
        </p:nvSpPr>
        <p:spPr/>
        <p:txBody>
          <a:bodyPr wrap="square" anchor="t">
            <a:normAutofit/>
          </a:bodyPr>
          <a:lstStyle/>
          <a:p>
            <a:r>
              <a:rPr lang="sv-SE" dirty="0">
                <a:solidFill>
                  <a:schemeClr val="tx2">
                    <a:lumMod val="20000"/>
                    <a:lumOff val="80000"/>
                  </a:schemeClr>
                </a:solidFill>
              </a:rPr>
              <a:t>UTVECKLING ÖVER TID</a:t>
            </a:r>
          </a:p>
        </p:txBody>
      </p:sp>
      <p:sp>
        <p:nvSpPr>
          <p:cNvPr id="4" name="Platshållare för sidfot 3">
            <a:extLst>
              <a:ext uri="{FF2B5EF4-FFF2-40B4-BE49-F238E27FC236}">
                <a16:creationId xmlns:a16="http://schemas.microsoft.com/office/drawing/2014/main" id="{D113D9E9-6D53-15F0-014A-C0AF5BCBC48A}"/>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95895099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CEBDE6-57D5-191F-3ED9-8654806A3340}"/>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B3941FE-DF7E-7DBF-10FC-4CA2E5CF8F0E}"/>
              </a:ext>
            </a:extLst>
          </p:cNvPr>
          <p:cNvPicPr>
            <a:picLocks noChangeAspect="1"/>
          </p:cNvPicPr>
          <p:nvPr/>
        </p:nvPicPr>
        <p:blipFill>
          <a:blip r:embed="rId3"/>
          <a:srcRect l="31145" r="16095"/>
          <a:stretch>
            <a:fillRect/>
          </a:stretch>
        </p:blipFill>
        <p:spPr>
          <a:xfrm>
            <a:off x="20" y="10"/>
            <a:ext cx="4571981" cy="4874390"/>
          </a:xfrm>
          <a:prstGeom prst="rect">
            <a:avLst/>
          </a:prstGeom>
          <a:noFill/>
        </p:spPr>
      </p:pic>
      <p:sp>
        <p:nvSpPr>
          <p:cNvPr id="2" name="Platshållare för innehåll 1">
            <a:extLst>
              <a:ext uri="{FF2B5EF4-FFF2-40B4-BE49-F238E27FC236}">
                <a16:creationId xmlns:a16="http://schemas.microsoft.com/office/drawing/2014/main" id="{6EDD79A0-7653-6F04-29CE-7CD2AE592D63}"/>
              </a:ext>
            </a:extLst>
          </p:cNvPr>
          <p:cNvSpPr>
            <a:spLocks noGrp="1"/>
          </p:cNvSpPr>
          <p:nvPr>
            <p:ph sz="quarter" idx="12"/>
          </p:nvPr>
        </p:nvSpPr>
        <p:spPr>
          <a:xfrm>
            <a:off x="4932448" y="1440000"/>
            <a:ext cx="4104048" cy="2989462"/>
          </a:xfrm>
        </p:spPr>
        <p:txBody>
          <a:bodyPr>
            <a:normAutofit/>
          </a:bodyPr>
          <a:lstStyle/>
          <a:p>
            <a:pPr marL="0" indent="0">
              <a:buNone/>
            </a:pPr>
            <a:r>
              <a:rPr lang="sv-SE" dirty="0">
                <a:solidFill>
                  <a:schemeClr val="tx2">
                    <a:lumMod val="20000"/>
                    <a:lumOff val="80000"/>
                  </a:schemeClr>
                </a:solidFill>
              </a:rPr>
              <a:t>Åtta deltagare hade fortfarande skulder hos Kronofogden på belopp som inte minskade</a:t>
            </a:r>
          </a:p>
          <a:p>
            <a:pPr marL="0" indent="0">
              <a:buNone/>
            </a:pPr>
            <a:r>
              <a:rPr lang="sv-SE" u="sng" dirty="0">
                <a:solidFill>
                  <a:schemeClr val="tx2">
                    <a:lumMod val="20000"/>
                    <a:lumOff val="80000"/>
                  </a:schemeClr>
                </a:solidFill>
              </a:rPr>
              <a:t>Gemensamma aspekter var:</a:t>
            </a:r>
          </a:p>
          <a:p>
            <a:r>
              <a:rPr lang="sv-SE" dirty="0">
                <a:solidFill>
                  <a:srgbClr val="FFF89A"/>
                </a:solidFill>
              </a:rPr>
              <a:t>Arbetslöshet</a:t>
            </a:r>
          </a:p>
          <a:p>
            <a:r>
              <a:rPr lang="sv-SE" dirty="0">
                <a:solidFill>
                  <a:srgbClr val="FFF89A"/>
                </a:solidFill>
              </a:rPr>
              <a:t>Funktionsnedsättningar</a:t>
            </a:r>
          </a:p>
          <a:p>
            <a:r>
              <a:rPr lang="sv-SE" dirty="0">
                <a:solidFill>
                  <a:srgbClr val="FFF89A"/>
                </a:solidFill>
              </a:rPr>
              <a:t>Skuldbelopp</a:t>
            </a:r>
          </a:p>
          <a:p>
            <a:r>
              <a:rPr lang="sv-SE" dirty="0">
                <a:solidFill>
                  <a:srgbClr val="FFF89A"/>
                </a:solidFill>
              </a:rPr>
              <a:t>Klass</a:t>
            </a:r>
          </a:p>
          <a:p>
            <a:endParaRPr lang="sv-SE" u="sng" dirty="0"/>
          </a:p>
          <a:p>
            <a:pPr marL="0" indent="0">
              <a:buNone/>
            </a:pPr>
            <a:endParaRPr lang="sv-SE" u="sng" dirty="0"/>
          </a:p>
          <a:p>
            <a:pPr marL="0" indent="0">
              <a:buNone/>
            </a:pPr>
            <a:endParaRPr lang="sv-SE" u="sng" dirty="0"/>
          </a:p>
        </p:txBody>
      </p:sp>
      <p:sp>
        <p:nvSpPr>
          <p:cNvPr id="3" name="Rubrik 2">
            <a:extLst>
              <a:ext uri="{FF2B5EF4-FFF2-40B4-BE49-F238E27FC236}">
                <a16:creationId xmlns:a16="http://schemas.microsoft.com/office/drawing/2014/main" id="{F3DE2407-62C2-44C8-DE9A-2F95EE7DD87C}"/>
              </a:ext>
            </a:extLst>
          </p:cNvPr>
          <p:cNvSpPr>
            <a:spLocks noGrp="1"/>
          </p:cNvSpPr>
          <p:nvPr>
            <p:ph type="title"/>
          </p:nvPr>
        </p:nvSpPr>
        <p:spPr/>
        <p:txBody>
          <a:bodyPr wrap="square" anchor="t">
            <a:normAutofit/>
          </a:bodyPr>
          <a:lstStyle/>
          <a:p>
            <a:r>
              <a:rPr lang="sv-SE" dirty="0">
                <a:solidFill>
                  <a:schemeClr val="tx2">
                    <a:lumMod val="20000"/>
                    <a:lumOff val="80000"/>
                  </a:schemeClr>
                </a:solidFill>
              </a:rPr>
              <a:t>UTVECKLING ÖVER TID</a:t>
            </a:r>
          </a:p>
        </p:txBody>
      </p:sp>
      <p:sp>
        <p:nvSpPr>
          <p:cNvPr id="4" name="Platshållare för sidfot 3">
            <a:extLst>
              <a:ext uri="{FF2B5EF4-FFF2-40B4-BE49-F238E27FC236}">
                <a16:creationId xmlns:a16="http://schemas.microsoft.com/office/drawing/2014/main" id="{B57D829F-70DA-6893-BFFD-CDBF7E2E8ADD}"/>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2994200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5" descr="Vita pilar som målats på asfalten">
            <a:extLst>
              <a:ext uri="{FF2B5EF4-FFF2-40B4-BE49-F238E27FC236}">
                <a16:creationId xmlns:a16="http://schemas.microsoft.com/office/drawing/2014/main" id="{453EF548-64EC-C22B-348F-CDE2381156F5}"/>
              </a:ext>
            </a:extLst>
          </p:cNvPr>
          <p:cNvPicPr>
            <a:picLocks noChangeAspect="1"/>
          </p:cNvPicPr>
          <p:nvPr/>
        </p:nvPicPr>
        <p:blipFill>
          <a:blip r:embed="rId3"/>
          <a:srcRect l="19986" r="17874"/>
          <a:stretch>
            <a:fillRect/>
          </a:stretch>
        </p:blipFill>
        <p:spPr>
          <a:xfrm>
            <a:off x="20" y="10"/>
            <a:ext cx="4571981" cy="4874390"/>
          </a:xfrm>
          <a:prstGeom prst="rect">
            <a:avLst/>
          </a:prstGeom>
          <a:noFill/>
        </p:spPr>
      </p:pic>
      <p:sp>
        <p:nvSpPr>
          <p:cNvPr id="18" name="Content Placeholder 2">
            <a:extLst>
              <a:ext uri="{FF2B5EF4-FFF2-40B4-BE49-F238E27FC236}">
                <a16:creationId xmlns:a16="http://schemas.microsoft.com/office/drawing/2014/main" id="{504F1029-D3CB-43FB-1FA5-6E16E5033399}"/>
              </a:ext>
            </a:extLst>
          </p:cNvPr>
          <p:cNvSpPr>
            <a:spLocks noGrp="1"/>
          </p:cNvSpPr>
          <p:nvPr>
            <p:ph sz="quarter" idx="12"/>
          </p:nvPr>
        </p:nvSpPr>
        <p:spPr/>
        <p:txBody>
          <a:bodyPr/>
          <a:lstStyle/>
          <a:p>
            <a:r>
              <a:rPr lang="en-US" dirty="0" err="1">
                <a:solidFill>
                  <a:srgbClr val="FFF89A"/>
                </a:solidFill>
              </a:rPr>
              <a:t>Att</a:t>
            </a:r>
            <a:r>
              <a:rPr lang="en-US" dirty="0">
                <a:solidFill>
                  <a:srgbClr val="FFF89A"/>
                </a:solidFill>
              </a:rPr>
              <a:t> </a:t>
            </a:r>
            <a:r>
              <a:rPr lang="en-US" dirty="0" err="1">
                <a:solidFill>
                  <a:srgbClr val="FFF89A"/>
                </a:solidFill>
              </a:rPr>
              <a:t>berätta</a:t>
            </a:r>
            <a:endParaRPr lang="en-US" dirty="0">
              <a:solidFill>
                <a:srgbClr val="FFF89A"/>
              </a:solidFill>
            </a:endParaRPr>
          </a:p>
          <a:p>
            <a:r>
              <a:rPr lang="en-US" dirty="0" err="1">
                <a:solidFill>
                  <a:srgbClr val="FFF89A"/>
                </a:solidFill>
              </a:rPr>
              <a:t>Att</a:t>
            </a:r>
            <a:r>
              <a:rPr lang="en-US" dirty="0">
                <a:solidFill>
                  <a:srgbClr val="FFF89A"/>
                </a:solidFill>
              </a:rPr>
              <a:t> </a:t>
            </a:r>
            <a:r>
              <a:rPr lang="en-US" dirty="0" err="1">
                <a:solidFill>
                  <a:srgbClr val="FFF89A"/>
                </a:solidFill>
              </a:rPr>
              <a:t>uppleva</a:t>
            </a:r>
            <a:r>
              <a:rPr lang="en-US" dirty="0">
                <a:solidFill>
                  <a:srgbClr val="FFF89A"/>
                </a:solidFill>
              </a:rPr>
              <a:t> </a:t>
            </a:r>
            <a:r>
              <a:rPr lang="en-US" dirty="0" err="1">
                <a:solidFill>
                  <a:srgbClr val="FFF89A"/>
                </a:solidFill>
              </a:rPr>
              <a:t>en</a:t>
            </a:r>
            <a:r>
              <a:rPr lang="en-US" dirty="0">
                <a:solidFill>
                  <a:srgbClr val="FFF89A"/>
                </a:solidFill>
              </a:rPr>
              <a:t> </a:t>
            </a:r>
            <a:r>
              <a:rPr lang="en-US" dirty="0" err="1">
                <a:solidFill>
                  <a:srgbClr val="FFF89A"/>
                </a:solidFill>
              </a:rPr>
              <a:t>nivå</a:t>
            </a:r>
            <a:r>
              <a:rPr lang="en-US" dirty="0">
                <a:solidFill>
                  <a:srgbClr val="FFF89A"/>
                </a:solidFill>
              </a:rPr>
              <a:t> av </a:t>
            </a:r>
            <a:r>
              <a:rPr lang="en-US" dirty="0" err="1">
                <a:solidFill>
                  <a:srgbClr val="FFF89A"/>
                </a:solidFill>
              </a:rPr>
              <a:t>kontroll</a:t>
            </a:r>
            <a:endParaRPr lang="en-US" dirty="0">
              <a:solidFill>
                <a:srgbClr val="FFF89A"/>
              </a:solidFill>
            </a:endParaRPr>
          </a:p>
          <a:p>
            <a:r>
              <a:rPr lang="en-US" dirty="0" err="1">
                <a:solidFill>
                  <a:srgbClr val="FFF89A"/>
                </a:solidFill>
              </a:rPr>
              <a:t>Att</a:t>
            </a:r>
            <a:r>
              <a:rPr lang="en-US" dirty="0">
                <a:solidFill>
                  <a:srgbClr val="FFF89A"/>
                </a:solidFill>
              </a:rPr>
              <a:t> </a:t>
            </a:r>
            <a:r>
              <a:rPr lang="en-US" dirty="0" err="1">
                <a:solidFill>
                  <a:srgbClr val="FFF89A"/>
                </a:solidFill>
              </a:rPr>
              <a:t>utveckla</a:t>
            </a:r>
            <a:r>
              <a:rPr lang="en-US" dirty="0">
                <a:solidFill>
                  <a:srgbClr val="FFF89A"/>
                </a:solidFill>
              </a:rPr>
              <a:t> </a:t>
            </a:r>
            <a:r>
              <a:rPr lang="en-US" dirty="0" err="1">
                <a:solidFill>
                  <a:srgbClr val="FFF89A"/>
                </a:solidFill>
              </a:rPr>
              <a:t>nya</a:t>
            </a:r>
            <a:r>
              <a:rPr lang="en-US" dirty="0">
                <a:solidFill>
                  <a:srgbClr val="FFF89A"/>
                </a:solidFill>
              </a:rPr>
              <a:t> </a:t>
            </a:r>
            <a:r>
              <a:rPr lang="en-US" dirty="0" err="1">
                <a:solidFill>
                  <a:srgbClr val="FFF89A"/>
                </a:solidFill>
              </a:rPr>
              <a:t>relationer</a:t>
            </a:r>
            <a:endParaRPr lang="en-US" dirty="0">
              <a:solidFill>
                <a:srgbClr val="FFF89A"/>
              </a:solidFill>
            </a:endParaRPr>
          </a:p>
          <a:p>
            <a:r>
              <a:rPr lang="en-US" dirty="0" err="1">
                <a:solidFill>
                  <a:srgbClr val="FFF89A"/>
                </a:solidFill>
              </a:rPr>
              <a:t>Att</a:t>
            </a:r>
            <a:r>
              <a:rPr lang="en-US" dirty="0">
                <a:solidFill>
                  <a:srgbClr val="FFF89A"/>
                </a:solidFill>
              </a:rPr>
              <a:t> </a:t>
            </a:r>
            <a:r>
              <a:rPr lang="en-US" dirty="0" err="1">
                <a:solidFill>
                  <a:srgbClr val="FFF89A"/>
                </a:solidFill>
              </a:rPr>
              <a:t>komma</a:t>
            </a:r>
            <a:r>
              <a:rPr lang="en-US" dirty="0">
                <a:solidFill>
                  <a:srgbClr val="FFF89A"/>
                </a:solidFill>
              </a:rPr>
              <a:t> till </a:t>
            </a:r>
            <a:r>
              <a:rPr lang="en-US" dirty="0" err="1">
                <a:solidFill>
                  <a:srgbClr val="FFF89A"/>
                </a:solidFill>
              </a:rPr>
              <a:t>rätta</a:t>
            </a:r>
            <a:r>
              <a:rPr lang="en-US" dirty="0">
                <a:solidFill>
                  <a:srgbClr val="FFF89A"/>
                </a:solidFill>
              </a:rPr>
              <a:t> med </a:t>
            </a:r>
            <a:r>
              <a:rPr lang="en-US" dirty="0" err="1">
                <a:solidFill>
                  <a:srgbClr val="FFF89A"/>
                </a:solidFill>
              </a:rPr>
              <a:t>ursprungsproblematiken</a:t>
            </a:r>
            <a:endParaRPr lang="en-US" dirty="0">
              <a:solidFill>
                <a:srgbClr val="FFF89A"/>
              </a:solidFill>
            </a:endParaRPr>
          </a:p>
        </p:txBody>
      </p:sp>
      <p:sp>
        <p:nvSpPr>
          <p:cNvPr id="3" name="Rubrik 2">
            <a:extLst>
              <a:ext uri="{FF2B5EF4-FFF2-40B4-BE49-F238E27FC236}">
                <a16:creationId xmlns:a16="http://schemas.microsoft.com/office/drawing/2014/main" id="{1D060BF6-C3E2-514C-F54C-3A9C9BEC9504}"/>
              </a:ext>
            </a:extLst>
          </p:cNvPr>
          <p:cNvSpPr>
            <a:spLocks noGrp="1"/>
          </p:cNvSpPr>
          <p:nvPr>
            <p:ph type="title"/>
          </p:nvPr>
        </p:nvSpPr>
        <p:spPr/>
        <p:txBody>
          <a:bodyPr wrap="square" anchor="t">
            <a:normAutofit/>
          </a:bodyPr>
          <a:lstStyle/>
          <a:p>
            <a:r>
              <a:rPr lang="sv-SE" dirty="0">
                <a:solidFill>
                  <a:schemeClr val="tx2">
                    <a:lumMod val="20000"/>
                    <a:lumOff val="80000"/>
                  </a:schemeClr>
                </a:solidFill>
              </a:rPr>
              <a:t>VÄNDPUNKTER</a:t>
            </a:r>
          </a:p>
        </p:txBody>
      </p:sp>
      <p:sp>
        <p:nvSpPr>
          <p:cNvPr id="4" name="Platshållare för sidfot 3">
            <a:extLst>
              <a:ext uri="{FF2B5EF4-FFF2-40B4-BE49-F238E27FC236}">
                <a16:creationId xmlns:a16="http://schemas.microsoft.com/office/drawing/2014/main" id="{53EFDFAB-1314-8CDC-A319-8809EE4AB40F}"/>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106888682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BE5E522-5E42-80E6-59D8-AA4763D98261}"/>
              </a:ext>
            </a:extLst>
          </p:cNvPr>
          <p:cNvSpPr>
            <a:spLocks noGrp="1"/>
          </p:cNvSpPr>
          <p:nvPr>
            <p:ph type="title"/>
          </p:nvPr>
        </p:nvSpPr>
        <p:spPr/>
        <p:txBody>
          <a:bodyPr/>
          <a:lstStyle/>
          <a:p>
            <a:r>
              <a:rPr lang="sv-SE" dirty="0">
                <a:solidFill>
                  <a:schemeClr val="accent3">
                    <a:lumMod val="20000"/>
                    <a:lumOff val="80000"/>
                  </a:schemeClr>
                </a:solidFill>
                <a:effectLst>
                  <a:glow rad="63500">
                    <a:schemeClr val="accent3">
                      <a:satMod val="175000"/>
                      <a:alpha val="40000"/>
                    </a:schemeClr>
                  </a:glow>
                </a:effectLst>
              </a:rPr>
              <a:t>Erfarenheter av stöd OCH OFFENTLIGA KONTAKTER</a:t>
            </a:r>
          </a:p>
        </p:txBody>
      </p:sp>
      <p:sp>
        <p:nvSpPr>
          <p:cNvPr id="3" name="Platshållare för text 2">
            <a:extLst>
              <a:ext uri="{FF2B5EF4-FFF2-40B4-BE49-F238E27FC236}">
                <a16:creationId xmlns:a16="http://schemas.microsoft.com/office/drawing/2014/main" id="{55E7E2A2-C39C-3838-EEA2-B26B36BF478D}"/>
              </a:ext>
            </a:extLst>
          </p:cNvPr>
          <p:cNvSpPr>
            <a:spLocks noGrp="1"/>
          </p:cNvSpPr>
          <p:nvPr>
            <p:ph type="body" sz="quarter" idx="14"/>
          </p:nvPr>
        </p:nvSpPr>
        <p:spPr/>
        <p:txBody>
          <a:bodyPr/>
          <a:lstStyle/>
          <a:p>
            <a:endParaRPr lang="sv-SE"/>
          </a:p>
        </p:txBody>
      </p:sp>
      <p:sp>
        <p:nvSpPr>
          <p:cNvPr id="4" name="Platshållare för sidfot 3">
            <a:extLst>
              <a:ext uri="{FF2B5EF4-FFF2-40B4-BE49-F238E27FC236}">
                <a16:creationId xmlns:a16="http://schemas.microsoft.com/office/drawing/2014/main" id="{AAB47EA4-9C7F-A830-80CB-6A33B1E33D6F}"/>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81159089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latshållare för bild 7">
            <a:extLst>
              <a:ext uri="{FF2B5EF4-FFF2-40B4-BE49-F238E27FC236}">
                <a16:creationId xmlns:a16="http://schemas.microsoft.com/office/drawing/2014/main" id="{81F5CF17-DD9B-3380-E412-78F51920324E}"/>
              </a:ext>
            </a:extLst>
          </p:cNvPr>
          <p:cNvPicPr>
            <a:picLocks noGrp="1" noChangeAspect="1"/>
          </p:cNvPicPr>
          <p:nvPr>
            <p:ph type="pic" sz="quarter" idx="17"/>
          </p:nvPr>
        </p:nvPicPr>
        <p:blipFill>
          <a:blip r:embed="rId3"/>
          <a:srcRect l="18730" r="18730"/>
          <a:stretch>
            <a:fillRect/>
          </a:stretch>
        </p:blipFill>
        <p:spPr/>
      </p:pic>
      <p:sp>
        <p:nvSpPr>
          <p:cNvPr id="5" name="Platshållare för innehåll 4">
            <a:extLst>
              <a:ext uri="{FF2B5EF4-FFF2-40B4-BE49-F238E27FC236}">
                <a16:creationId xmlns:a16="http://schemas.microsoft.com/office/drawing/2014/main" id="{6DC61334-90EE-BE1B-724D-98E27DF3414E}"/>
              </a:ext>
            </a:extLst>
          </p:cNvPr>
          <p:cNvSpPr>
            <a:spLocks noGrp="1"/>
          </p:cNvSpPr>
          <p:nvPr>
            <p:ph sz="quarter" idx="12"/>
          </p:nvPr>
        </p:nvSpPr>
        <p:spPr/>
        <p:txBody>
          <a:bodyPr/>
          <a:lstStyle/>
          <a:p>
            <a:r>
              <a:rPr lang="sv-SE" dirty="0">
                <a:solidFill>
                  <a:srgbClr val="FFF89A"/>
                </a:solidFill>
              </a:rPr>
              <a:t>Åtta informanter hade aldrig kontakt med BUS</a:t>
            </a:r>
          </a:p>
          <a:p>
            <a:pPr lvl="1">
              <a:buFont typeface="Courier New" panose="02070309020205020404" pitchFamily="49" charset="0"/>
              <a:buChar char="o"/>
            </a:pPr>
            <a:r>
              <a:rPr lang="sv-SE" dirty="0">
                <a:solidFill>
                  <a:srgbClr val="FFF89A"/>
                </a:solidFill>
              </a:rPr>
              <a:t>Sju av dessa kände inte till BUS</a:t>
            </a:r>
          </a:p>
          <a:p>
            <a:r>
              <a:rPr lang="sv-SE" dirty="0">
                <a:solidFill>
                  <a:srgbClr val="FFF89A"/>
                </a:solidFill>
              </a:rPr>
              <a:t>Åtta informanter hade haft kontakt men avslutat på eget bevåg</a:t>
            </a:r>
          </a:p>
          <a:p>
            <a:pPr lvl="1">
              <a:buFont typeface="Courier New" panose="02070309020205020404" pitchFamily="49" charset="0"/>
              <a:buChar char="o"/>
            </a:pPr>
            <a:r>
              <a:rPr lang="sv-SE" dirty="0">
                <a:solidFill>
                  <a:srgbClr val="FFF89A"/>
                </a:solidFill>
              </a:rPr>
              <a:t>Missnöje</a:t>
            </a:r>
          </a:p>
          <a:p>
            <a:endParaRPr lang="sv-SE" dirty="0"/>
          </a:p>
        </p:txBody>
      </p:sp>
      <p:sp>
        <p:nvSpPr>
          <p:cNvPr id="3" name="Rubrik 2">
            <a:extLst>
              <a:ext uri="{FF2B5EF4-FFF2-40B4-BE49-F238E27FC236}">
                <a16:creationId xmlns:a16="http://schemas.microsoft.com/office/drawing/2014/main" id="{007FBF39-A12A-B829-361E-621AD7C6403B}"/>
              </a:ext>
            </a:extLst>
          </p:cNvPr>
          <p:cNvSpPr>
            <a:spLocks noGrp="1"/>
          </p:cNvSpPr>
          <p:nvPr>
            <p:ph type="title"/>
          </p:nvPr>
        </p:nvSpPr>
        <p:spPr/>
        <p:txBody>
          <a:bodyPr>
            <a:normAutofit fontScale="90000"/>
          </a:bodyPr>
          <a:lstStyle/>
          <a:p>
            <a:r>
              <a:rPr lang="sv-SE" dirty="0">
                <a:solidFill>
                  <a:schemeClr val="tx2">
                    <a:lumMod val="20000"/>
                    <a:lumOff val="80000"/>
                  </a:schemeClr>
                </a:solidFill>
              </a:rPr>
              <a:t>BUDGET- OCH SKULDRÅDGIVNING</a:t>
            </a:r>
          </a:p>
        </p:txBody>
      </p:sp>
      <p:sp>
        <p:nvSpPr>
          <p:cNvPr id="4" name="Platshållare för sidfot 3">
            <a:extLst>
              <a:ext uri="{FF2B5EF4-FFF2-40B4-BE49-F238E27FC236}">
                <a16:creationId xmlns:a16="http://schemas.microsoft.com/office/drawing/2014/main" id="{94DCF322-F6DB-68AB-1EFF-B706A773C4CB}"/>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73612732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6A8DA1FA-A3A3-6C07-513E-C68D380A276F}"/>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FAC12353-E18F-4F66-DE40-619868738036}"/>
              </a:ext>
            </a:extLst>
          </p:cNvPr>
          <p:cNvSpPr>
            <a:spLocks noGrp="1"/>
          </p:cNvSpPr>
          <p:nvPr>
            <p:ph type="title"/>
          </p:nvPr>
        </p:nvSpPr>
        <p:spPr>
          <a:xfrm>
            <a:off x="1006900" y="1394689"/>
            <a:ext cx="7237508" cy="2520280"/>
          </a:xfrm>
        </p:spPr>
        <p:txBody>
          <a:bodyPr>
            <a:normAutofit fontScale="90000"/>
          </a:bodyPr>
          <a:lstStyle/>
          <a:p>
            <a:r>
              <a:rPr lang="sv-SE" sz="2300" b="0" dirty="0">
                <a:solidFill>
                  <a:schemeClr val="accent3">
                    <a:lumMod val="40000"/>
                    <a:lumOff val="60000"/>
                  </a:schemeClr>
                </a:solidFill>
                <a:highlight>
                  <a:srgbClr val="FFF89A"/>
                </a:highlight>
              </a:rPr>
              <a:t>Jag hade väl tänkt att vi tillsammans skulle göra upp en plan för hur jag skulle tackla varje enskild skuld. För de har väl mer koll än vad jag har, tänker jag. Kanske att de skulle kunna se att jag har betalat si och så många procent ränta under lång tid på ett lån och att det kanske ger mig mer förhandlingsutrymme på det lånet än vad jag har på ett annat. Eller kanske att de vet att vissa fordringsägare är hårdare än andra att förhandla med. Den typen av kunskap hade varit jättefin att ha inom ramen för en skuldrådgivning</a:t>
            </a:r>
            <a:r>
              <a:rPr lang="sv-SE" b="0" dirty="0">
                <a:solidFill>
                  <a:schemeClr val="accent3">
                    <a:lumMod val="40000"/>
                    <a:lumOff val="60000"/>
                  </a:schemeClr>
                </a:solidFill>
                <a:highlight>
                  <a:srgbClr val="FFF89A"/>
                </a:highlight>
              </a:rPr>
              <a:t>. </a:t>
            </a:r>
            <a:br>
              <a:rPr lang="sv-SE" dirty="0">
                <a:highlight>
                  <a:srgbClr val="FFF791"/>
                </a:highlight>
              </a:rPr>
            </a:br>
            <a:r>
              <a:rPr lang="sv-SE" sz="2300" b="0" dirty="0">
                <a:solidFill>
                  <a:schemeClr val="tx2">
                    <a:lumMod val="40000"/>
                    <a:lumOff val="60000"/>
                  </a:schemeClr>
                </a:solidFill>
                <a:highlight>
                  <a:srgbClr val="FFF791"/>
                </a:highlight>
              </a:rPr>
              <a:t>Sebastian (25)</a:t>
            </a:r>
            <a:r>
              <a:rPr lang="sv-SE" sz="2400" b="0" dirty="0">
                <a:solidFill>
                  <a:schemeClr val="tx2">
                    <a:lumMod val="40000"/>
                    <a:lumOff val="60000"/>
                  </a:schemeClr>
                </a:solidFill>
                <a:highlight>
                  <a:srgbClr val="FFF791"/>
                </a:highlight>
              </a:rPr>
              <a:t> </a:t>
            </a:r>
            <a:r>
              <a:rPr lang="sv-SE" sz="2400" b="0" dirty="0">
                <a:solidFill>
                  <a:schemeClr val="tx2">
                    <a:lumMod val="40000"/>
                    <a:lumOff val="60000"/>
                  </a:schemeClr>
                </a:solidFill>
              </a:rPr>
              <a:t>  </a:t>
            </a:r>
            <a:endParaRPr lang="sv-SE" sz="2400" dirty="0">
              <a:solidFill>
                <a:schemeClr val="tx2">
                  <a:lumMod val="40000"/>
                  <a:lumOff val="60000"/>
                </a:schemeClr>
              </a:solidFill>
            </a:endParaRPr>
          </a:p>
        </p:txBody>
      </p:sp>
      <p:sp>
        <p:nvSpPr>
          <p:cNvPr id="4" name="Platshållare för sidfot 3">
            <a:extLst>
              <a:ext uri="{FF2B5EF4-FFF2-40B4-BE49-F238E27FC236}">
                <a16:creationId xmlns:a16="http://schemas.microsoft.com/office/drawing/2014/main" id="{CCC40917-6B04-A841-F4AB-82D86C351F0A}"/>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48356645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2B30A-C49A-8D1C-9F9F-FA0F2DF596D8}"/>
            </a:ext>
          </a:extLst>
        </p:cNvPr>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34010F00-4DBF-BF5A-E68C-ABFECF7D3627}"/>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C0E8CF1C-6425-BF8A-78FA-FE6DB86BD873}"/>
              </a:ext>
            </a:extLst>
          </p:cNvPr>
          <p:cNvSpPr>
            <a:spLocks noGrp="1"/>
          </p:cNvSpPr>
          <p:nvPr>
            <p:ph type="title"/>
          </p:nvPr>
        </p:nvSpPr>
        <p:spPr>
          <a:xfrm>
            <a:off x="899592" y="1250673"/>
            <a:ext cx="7200800" cy="2808312"/>
          </a:xfrm>
        </p:spPr>
        <p:txBody>
          <a:bodyPr>
            <a:normAutofit fontScale="90000"/>
          </a:bodyPr>
          <a:lstStyle/>
          <a:p>
            <a:r>
              <a:rPr lang="sv-SE" sz="2300" b="0" dirty="0">
                <a:solidFill>
                  <a:schemeClr val="accent3">
                    <a:lumMod val="40000"/>
                    <a:lumOff val="60000"/>
                  </a:schemeClr>
                </a:solidFill>
                <a:highlight>
                  <a:srgbClr val="FFF89A"/>
                </a:highlight>
              </a:rPr>
              <a:t>Mamma bokade en tid till en sån där skuldrådgivare, det var också skit. Hon visste knappt vad hon gjorde. Hon ritade allt på ett papper och sen så fick jag pappret </a:t>
            </a:r>
            <a:r>
              <a:rPr lang="sv-SE" sz="2300" b="0" dirty="0">
                <a:solidFill>
                  <a:schemeClr val="accent3">
                    <a:lumMod val="40000"/>
                    <a:lumOff val="60000"/>
                  </a:schemeClr>
                </a:solidFill>
                <a:highlight>
                  <a:srgbClr val="FFF791"/>
                </a:highlight>
              </a:rPr>
              <a:t>/…/  Jag skulle önska att de var med och kanske ringde de här samtalen och hjälpte mig. Inte bara ta ett gammalt papper som de vände på och skrev ner var jag hade för skulder och räknade hur mycket det blev. Det är ju inte att hjälpa någon. Den kalkylen kan jag göra hemma liksom. Och jag fattar att vi kanske skulle greja med sånt andra gången vi sågs. Men jag kände att hon skämtade bort det lite. Och då kände jag: ”Nä, jag löser det själv”. </a:t>
            </a:r>
            <a:br>
              <a:rPr lang="sv-SE" sz="2300" b="0" dirty="0">
                <a:solidFill>
                  <a:schemeClr val="accent3">
                    <a:lumMod val="40000"/>
                    <a:lumOff val="60000"/>
                  </a:schemeClr>
                </a:solidFill>
                <a:highlight>
                  <a:srgbClr val="FFF791"/>
                </a:highlight>
              </a:rPr>
            </a:br>
            <a:r>
              <a:rPr lang="sv-SE" sz="2300" b="0" dirty="0">
                <a:solidFill>
                  <a:schemeClr val="tx2">
                    <a:lumMod val="40000"/>
                    <a:lumOff val="60000"/>
                  </a:schemeClr>
                </a:solidFill>
                <a:highlight>
                  <a:srgbClr val="FFF791"/>
                </a:highlight>
              </a:rPr>
              <a:t>Emil (21)</a:t>
            </a:r>
            <a:r>
              <a:rPr lang="sv-SE" sz="2400" b="0" dirty="0">
                <a:solidFill>
                  <a:schemeClr val="tx2">
                    <a:lumMod val="40000"/>
                    <a:lumOff val="60000"/>
                  </a:schemeClr>
                </a:solidFill>
                <a:highlight>
                  <a:srgbClr val="FFF791"/>
                </a:highlight>
              </a:rPr>
              <a:t> </a:t>
            </a:r>
            <a:r>
              <a:rPr lang="sv-SE" sz="2400" b="0" dirty="0">
                <a:solidFill>
                  <a:schemeClr val="tx2">
                    <a:lumMod val="40000"/>
                    <a:lumOff val="60000"/>
                  </a:schemeClr>
                </a:solidFill>
              </a:rPr>
              <a:t>  </a:t>
            </a:r>
            <a:endParaRPr lang="sv-SE" sz="2400" dirty="0">
              <a:solidFill>
                <a:schemeClr val="tx2">
                  <a:lumMod val="40000"/>
                  <a:lumOff val="60000"/>
                </a:schemeClr>
              </a:solidFill>
            </a:endParaRPr>
          </a:p>
        </p:txBody>
      </p:sp>
      <p:sp>
        <p:nvSpPr>
          <p:cNvPr id="4" name="Platshållare för sidfot 3">
            <a:extLst>
              <a:ext uri="{FF2B5EF4-FFF2-40B4-BE49-F238E27FC236}">
                <a16:creationId xmlns:a16="http://schemas.microsoft.com/office/drawing/2014/main" id="{0C3C511B-197B-1FA0-5BCE-5F698456FF62}"/>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69241907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BE4468-6FFC-737B-9186-EEF7F5E09EEE}"/>
            </a:ext>
          </a:extLst>
        </p:cNvPr>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C031C135-0D36-731C-2FD0-A0FA0F67F0C1}"/>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9B231F73-2E92-DB1E-B01A-25F80DEDDBA9}"/>
              </a:ext>
            </a:extLst>
          </p:cNvPr>
          <p:cNvSpPr>
            <a:spLocks noGrp="1"/>
          </p:cNvSpPr>
          <p:nvPr>
            <p:ph type="title"/>
          </p:nvPr>
        </p:nvSpPr>
        <p:spPr>
          <a:xfrm>
            <a:off x="755576" y="699542"/>
            <a:ext cx="6984776" cy="1656184"/>
          </a:xfrm>
        </p:spPr>
        <p:txBody>
          <a:bodyPr>
            <a:normAutofit fontScale="90000"/>
          </a:bodyPr>
          <a:lstStyle/>
          <a:p>
            <a:r>
              <a:rPr lang="sv-SE" sz="2100" b="0" dirty="0">
                <a:solidFill>
                  <a:schemeClr val="accent3">
                    <a:lumMod val="40000"/>
                    <a:lumOff val="60000"/>
                  </a:schemeClr>
                </a:solidFill>
                <a:highlight>
                  <a:srgbClr val="FFF89A"/>
                </a:highlight>
              </a:rPr>
              <a:t>Psykiatrin hänvisade mig till budget- och skuldrådgivningen, så jag ringde dit. De sade: ”Gör en budget, vi kan inte hjälpa dig”. Och jag bara: ”Det är ju lättare sagt än gjort”. De sade: ”Det är Corona, vi har inga möten och sånt nu så gör en budget”. Och jag: ”Men nu är det lite för sent för jag har… 800 000:- i skulder”. När jag ringde dem låg jag på 20–22 000:- i bara </a:t>
            </a:r>
            <a:r>
              <a:rPr lang="sv-SE" sz="2100" b="0" dirty="0" err="1">
                <a:solidFill>
                  <a:schemeClr val="accent3">
                    <a:lumMod val="40000"/>
                    <a:lumOff val="60000"/>
                  </a:schemeClr>
                </a:solidFill>
                <a:highlight>
                  <a:srgbClr val="FFF89A"/>
                </a:highlight>
              </a:rPr>
              <a:t>låneutgifter</a:t>
            </a:r>
            <a:r>
              <a:rPr lang="sv-SE" sz="2100" b="0" dirty="0">
                <a:solidFill>
                  <a:schemeClr val="accent3">
                    <a:lumMod val="40000"/>
                    <a:lumOff val="60000"/>
                  </a:schemeClr>
                </a:solidFill>
                <a:highlight>
                  <a:srgbClr val="FFF89A"/>
                </a:highlight>
              </a:rPr>
              <a:t> varje månad. När jag får en lön på 16 eller 18 000:-. Och samtidigt ska jag betala hyra, försäkringen och allt sånt. Det funkar inte. Och liksom… Det är ju extremt mycket panikångest, panikattacker. Alltså, inte sova och bara må allmänt dåligt. Men det enda de sade var: ”Gör en budget”. Och med min ADHD, jag kan göra en budget. Jag kan planera jättebra men jag kan inte följa det. Jag har sjutton olika to do-listor men de ligger bara där. Det är ju det som är problemet. Jag får det inte gjort. Så det var ju inget jättebra svar jag fick. Det är också lite för sent att göra en budget när man har 800 000:- i utgifter. Det hjälper ju en inte där och då.</a:t>
            </a:r>
            <a:br>
              <a:rPr lang="sv-SE" sz="2300" b="0" dirty="0">
                <a:solidFill>
                  <a:schemeClr val="accent3">
                    <a:lumMod val="40000"/>
                    <a:lumOff val="60000"/>
                  </a:schemeClr>
                </a:solidFill>
                <a:highlight>
                  <a:srgbClr val="FFF89A"/>
                </a:highlight>
              </a:rPr>
            </a:br>
            <a:r>
              <a:rPr lang="sv-SE" sz="2100" b="0" dirty="0">
                <a:solidFill>
                  <a:schemeClr val="tx2">
                    <a:lumMod val="40000"/>
                    <a:lumOff val="60000"/>
                  </a:schemeClr>
                </a:solidFill>
                <a:highlight>
                  <a:srgbClr val="FFF89A"/>
                </a:highlight>
              </a:rPr>
              <a:t>Felicia (25)   </a:t>
            </a:r>
            <a:endParaRPr lang="sv-SE" sz="2100" dirty="0">
              <a:solidFill>
                <a:schemeClr val="tx2">
                  <a:lumMod val="40000"/>
                  <a:lumOff val="60000"/>
                </a:schemeClr>
              </a:solidFill>
              <a:highlight>
                <a:srgbClr val="FFF89A"/>
              </a:highlight>
            </a:endParaRPr>
          </a:p>
        </p:txBody>
      </p:sp>
      <p:sp>
        <p:nvSpPr>
          <p:cNvPr id="4" name="Platshållare för sidfot 3">
            <a:extLst>
              <a:ext uri="{FF2B5EF4-FFF2-40B4-BE49-F238E27FC236}">
                <a16:creationId xmlns:a16="http://schemas.microsoft.com/office/drawing/2014/main" id="{0076C993-DF1D-50CF-8D09-F6DB066BDD81}"/>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10864393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6DB85-D6F0-60F8-A307-928485696D6C}"/>
            </a:ext>
          </a:extLst>
        </p:cNvPr>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E4EF5C86-3DCA-19F1-AE7F-E6A72A1002D3}"/>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978089E3-53BE-B97B-F22F-23531B55558E}"/>
              </a:ext>
            </a:extLst>
          </p:cNvPr>
          <p:cNvSpPr>
            <a:spLocks noGrp="1"/>
          </p:cNvSpPr>
          <p:nvPr>
            <p:ph type="title"/>
          </p:nvPr>
        </p:nvSpPr>
        <p:spPr>
          <a:xfrm>
            <a:off x="683568" y="1707654"/>
            <a:ext cx="6984776" cy="1656184"/>
          </a:xfrm>
        </p:spPr>
        <p:txBody>
          <a:bodyPr>
            <a:normAutofit/>
          </a:bodyPr>
          <a:lstStyle/>
          <a:p>
            <a:r>
              <a:rPr lang="sv-SE" sz="2100" b="0" dirty="0">
                <a:solidFill>
                  <a:schemeClr val="accent3">
                    <a:lumMod val="40000"/>
                    <a:lumOff val="60000"/>
                  </a:schemeClr>
                </a:solidFill>
                <a:highlight>
                  <a:srgbClr val="FFF791"/>
                </a:highlight>
              </a:rPr>
              <a:t>Dom behöver få lite ordning, lite mer organiserat på sitt kontor hur dom jobbar, tror jag. För det är väldigt flummigt, det är väldigt svårt att förstå hur dom kan hjälpa och hur dom funkar. Det var liksom inte klarspråk.</a:t>
            </a:r>
            <a:br>
              <a:rPr lang="sv-SE" sz="2300" b="0" dirty="0">
                <a:solidFill>
                  <a:schemeClr val="accent3">
                    <a:lumMod val="40000"/>
                    <a:lumOff val="60000"/>
                  </a:schemeClr>
                </a:solidFill>
                <a:highlight>
                  <a:srgbClr val="FFF89A"/>
                </a:highlight>
              </a:rPr>
            </a:br>
            <a:r>
              <a:rPr lang="sv-SE" sz="2300" b="0" dirty="0">
                <a:solidFill>
                  <a:schemeClr val="tx2">
                    <a:lumMod val="40000"/>
                    <a:lumOff val="60000"/>
                  </a:schemeClr>
                </a:solidFill>
                <a:highlight>
                  <a:srgbClr val="FFF89A"/>
                </a:highlight>
              </a:rPr>
              <a:t>David (25)</a:t>
            </a:r>
            <a:r>
              <a:rPr lang="sv-SE" sz="2400" b="0" dirty="0">
                <a:solidFill>
                  <a:schemeClr val="tx2">
                    <a:lumMod val="40000"/>
                    <a:lumOff val="60000"/>
                  </a:schemeClr>
                </a:solidFill>
                <a:highlight>
                  <a:srgbClr val="FFF89A"/>
                </a:highlight>
              </a:rPr>
              <a:t>   </a:t>
            </a:r>
            <a:endParaRPr lang="sv-SE" sz="2400" dirty="0">
              <a:solidFill>
                <a:schemeClr val="tx2">
                  <a:lumMod val="40000"/>
                  <a:lumOff val="60000"/>
                </a:schemeClr>
              </a:solidFill>
              <a:highlight>
                <a:srgbClr val="FFF89A"/>
              </a:highlight>
            </a:endParaRPr>
          </a:p>
        </p:txBody>
      </p:sp>
      <p:sp>
        <p:nvSpPr>
          <p:cNvPr id="4" name="Platshållare för sidfot 3">
            <a:extLst>
              <a:ext uri="{FF2B5EF4-FFF2-40B4-BE49-F238E27FC236}">
                <a16:creationId xmlns:a16="http://schemas.microsoft.com/office/drawing/2014/main" id="{204175DA-59AE-4FDE-351A-DDC0971948D6}"/>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9656304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6EF47-BB8E-0D65-00CF-17ED31CECC95}"/>
            </a:ext>
          </a:extLst>
        </p:cNvPr>
        <p:cNvGrpSpPr/>
        <p:nvPr/>
      </p:nvGrpSpPr>
      <p:grpSpPr>
        <a:xfrm>
          <a:off x="0" y="0"/>
          <a:ext cx="0" cy="0"/>
          <a:chOff x="0" y="0"/>
          <a:chExt cx="0" cy="0"/>
        </a:xfrm>
      </p:grpSpPr>
      <p:pic>
        <p:nvPicPr>
          <p:cNvPr id="8" name="Platshållare för bild 7">
            <a:extLst>
              <a:ext uri="{FF2B5EF4-FFF2-40B4-BE49-F238E27FC236}">
                <a16:creationId xmlns:a16="http://schemas.microsoft.com/office/drawing/2014/main" id="{1D41C126-CA1A-18D9-7A06-1BEBA6B62BE2}"/>
              </a:ext>
            </a:extLst>
          </p:cNvPr>
          <p:cNvPicPr>
            <a:picLocks noGrp="1" noChangeAspect="1"/>
          </p:cNvPicPr>
          <p:nvPr>
            <p:ph type="pic" sz="quarter" idx="17"/>
          </p:nvPr>
        </p:nvPicPr>
        <p:blipFill>
          <a:blip r:embed="rId3"/>
          <a:srcRect l="18730" r="18730"/>
          <a:stretch>
            <a:fillRect/>
          </a:stretch>
        </p:blipFill>
        <p:spPr/>
      </p:pic>
      <p:sp>
        <p:nvSpPr>
          <p:cNvPr id="5" name="Platshållare för innehåll 4">
            <a:extLst>
              <a:ext uri="{FF2B5EF4-FFF2-40B4-BE49-F238E27FC236}">
                <a16:creationId xmlns:a16="http://schemas.microsoft.com/office/drawing/2014/main" id="{51787047-FFDF-5000-F1FA-8C29E8CC8878}"/>
              </a:ext>
            </a:extLst>
          </p:cNvPr>
          <p:cNvSpPr>
            <a:spLocks noGrp="1"/>
          </p:cNvSpPr>
          <p:nvPr>
            <p:ph sz="quarter" idx="12"/>
          </p:nvPr>
        </p:nvSpPr>
        <p:spPr/>
        <p:txBody>
          <a:bodyPr/>
          <a:lstStyle/>
          <a:p>
            <a:r>
              <a:rPr lang="sv-SE" dirty="0">
                <a:solidFill>
                  <a:srgbClr val="FFF89A"/>
                </a:solidFill>
              </a:rPr>
              <a:t>Åtta informanter hade aldrig kontakt med BUS</a:t>
            </a:r>
          </a:p>
          <a:p>
            <a:r>
              <a:rPr lang="sv-SE" dirty="0">
                <a:solidFill>
                  <a:srgbClr val="FFF89A"/>
                </a:solidFill>
              </a:rPr>
              <a:t>Åtta informanter hade haft kontakt men avslutat på eget bevåg</a:t>
            </a:r>
          </a:p>
          <a:p>
            <a:pPr lvl="1">
              <a:buFont typeface="Courier New" panose="02070309020205020404" pitchFamily="49" charset="0"/>
              <a:buChar char="o"/>
            </a:pPr>
            <a:r>
              <a:rPr lang="sv-SE" dirty="0">
                <a:solidFill>
                  <a:srgbClr val="FFF89A"/>
                </a:solidFill>
              </a:rPr>
              <a:t>Missnöje</a:t>
            </a:r>
          </a:p>
          <a:p>
            <a:pPr lvl="1">
              <a:buFont typeface="Courier New" panose="02070309020205020404" pitchFamily="49" charset="0"/>
              <a:buChar char="o"/>
            </a:pPr>
            <a:r>
              <a:rPr lang="sv-SE" dirty="0">
                <a:solidFill>
                  <a:srgbClr val="FFF89A"/>
                </a:solidFill>
              </a:rPr>
              <a:t>Ambivalens</a:t>
            </a:r>
          </a:p>
          <a:p>
            <a:endParaRPr lang="sv-SE" dirty="0"/>
          </a:p>
        </p:txBody>
      </p:sp>
      <p:sp>
        <p:nvSpPr>
          <p:cNvPr id="3" name="Rubrik 2">
            <a:extLst>
              <a:ext uri="{FF2B5EF4-FFF2-40B4-BE49-F238E27FC236}">
                <a16:creationId xmlns:a16="http://schemas.microsoft.com/office/drawing/2014/main" id="{8EFC744E-8655-8EF8-1AB8-16B970F1A6DE}"/>
              </a:ext>
            </a:extLst>
          </p:cNvPr>
          <p:cNvSpPr>
            <a:spLocks noGrp="1"/>
          </p:cNvSpPr>
          <p:nvPr>
            <p:ph type="title"/>
          </p:nvPr>
        </p:nvSpPr>
        <p:spPr/>
        <p:txBody>
          <a:bodyPr>
            <a:normAutofit fontScale="90000"/>
          </a:bodyPr>
          <a:lstStyle/>
          <a:p>
            <a:r>
              <a:rPr lang="sv-SE" dirty="0">
                <a:solidFill>
                  <a:schemeClr val="tx2">
                    <a:lumMod val="20000"/>
                    <a:lumOff val="80000"/>
                  </a:schemeClr>
                </a:solidFill>
              </a:rPr>
              <a:t>BUDGET- OCH SKULDRÅDGIVNING</a:t>
            </a:r>
          </a:p>
        </p:txBody>
      </p:sp>
      <p:sp>
        <p:nvSpPr>
          <p:cNvPr id="4" name="Platshållare för sidfot 3">
            <a:extLst>
              <a:ext uri="{FF2B5EF4-FFF2-40B4-BE49-F238E27FC236}">
                <a16:creationId xmlns:a16="http://schemas.microsoft.com/office/drawing/2014/main" id="{BF543826-DD1D-320F-0A9D-9B00445F091E}"/>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999875246"/>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latshållare för bild 5">
            <a:extLst>
              <a:ext uri="{FF2B5EF4-FFF2-40B4-BE49-F238E27FC236}">
                <a16:creationId xmlns:a16="http://schemas.microsoft.com/office/drawing/2014/main" id="{D4A98D96-41F4-2E38-E069-6D6810ABBD57}"/>
              </a:ext>
            </a:extLst>
          </p:cNvPr>
          <p:cNvPicPr>
            <a:picLocks noGrp="1" noChangeAspect="1"/>
          </p:cNvPicPr>
          <p:nvPr>
            <p:ph type="pic" sz="quarter" idx="21"/>
          </p:nvPr>
        </p:nvPicPr>
        <p:blipFill rotWithShape="1">
          <a:blip r:embed="rId2"/>
          <a:srcRect l="28974" r="23663" b="-1"/>
          <a:stretch/>
        </p:blipFill>
        <p:spPr>
          <a:xfrm>
            <a:off x="5684208" y="10"/>
            <a:ext cx="3459792" cy="4875996"/>
          </a:xfrm>
          <a:noFill/>
        </p:spPr>
      </p:pic>
      <p:sp>
        <p:nvSpPr>
          <p:cNvPr id="4" name="Platshållare för innehåll 3">
            <a:extLst>
              <a:ext uri="{FF2B5EF4-FFF2-40B4-BE49-F238E27FC236}">
                <a16:creationId xmlns:a16="http://schemas.microsoft.com/office/drawing/2014/main" id="{D62A699D-AE7F-DF51-C199-2B091D9923AA}"/>
              </a:ext>
            </a:extLst>
          </p:cNvPr>
          <p:cNvSpPr>
            <a:spLocks noGrp="1"/>
          </p:cNvSpPr>
          <p:nvPr>
            <p:ph sz="quarter" idx="12"/>
          </p:nvPr>
        </p:nvSpPr>
        <p:spPr>
          <a:xfrm>
            <a:off x="572208" y="1203598"/>
            <a:ext cx="5112000" cy="3312368"/>
          </a:xfrm>
        </p:spPr>
        <p:txBody>
          <a:bodyPr>
            <a:normAutofit fontScale="85000" lnSpcReduction="20000"/>
          </a:bodyPr>
          <a:lstStyle/>
          <a:p>
            <a:r>
              <a:rPr lang="sv-SE" sz="2600" dirty="0">
                <a:solidFill>
                  <a:srgbClr val="FFF89A"/>
                </a:solidFill>
              </a:rPr>
              <a:t>Bedrevs 2021–25.</a:t>
            </a:r>
            <a:endParaRPr lang="sv-SE" sz="2600" dirty="0">
              <a:solidFill>
                <a:srgbClr val="FFF89A"/>
              </a:solidFill>
              <a:effectLst/>
            </a:endParaRPr>
          </a:p>
          <a:p>
            <a:r>
              <a:rPr lang="sv-SE" sz="2600" dirty="0">
                <a:solidFill>
                  <a:srgbClr val="FFF89A"/>
                </a:solidFill>
                <a:effectLst/>
              </a:rPr>
              <a:t>Fokus på unga vuxna (18–25 år) och </a:t>
            </a:r>
            <a:r>
              <a:rPr lang="sv-SE" sz="2600" i="1" dirty="0">
                <a:solidFill>
                  <a:srgbClr val="FFF89A"/>
                </a:solidFill>
                <a:effectLst/>
              </a:rPr>
              <a:t>sociala</a:t>
            </a:r>
            <a:r>
              <a:rPr lang="sv-SE" sz="2600" dirty="0">
                <a:solidFill>
                  <a:srgbClr val="FFF89A"/>
                </a:solidFill>
                <a:effectLst/>
              </a:rPr>
              <a:t> dimensioner av överskuldsättning.</a:t>
            </a:r>
          </a:p>
          <a:p>
            <a:r>
              <a:rPr lang="sv-SE" sz="2600" dirty="0">
                <a:solidFill>
                  <a:srgbClr val="FFF89A"/>
                </a:solidFill>
              </a:rPr>
              <a:t>18 unga vuxna intervjuades vid tre tillfällen.</a:t>
            </a:r>
          </a:p>
          <a:p>
            <a:pPr lvl="1"/>
            <a:r>
              <a:rPr lang="sv-SE" sz="2200" dirty="0">
                <a:solidFill>
                  <a:srgbClr val="FFF89A"/>
                </a:solidFill>
              </a:rPr>
              <a:t>6 kvinnor, 12 män. 14 födda i Sverige.</a:t>
            </a:r>
          </a:p>
          <a:p>
            <a:pPr lvl="1"/>
            <a:r>
              <a:rPr lang="sv-SE" sz="2200" dirty="0">
                <a:solidFill>
                  <a:srgbClr val="FFF89A"/>
                </a:solidFill>
              </a:rPr>
              <a:t>Olika former av och anledningar till skulder.</a:t>
            </a:r>
          </a:p>
          <a:p>
            <a:r>
              <a:rPr lang="sv-SE" sz="2600" dirty="0">
                <a:solidFill>
                  <a:srgbClr val="FFF89A"/>
                </a:solidFill>
              </a:rPr>
              <a:t>3 fokusgrupper med budget- och skuldrådgivare från 10 kommuner.</a:t>
            </a:r>
          </a:p>
          <a:p>
            <a:pPr marL="0" indent="0">
              <a:buNone/>
            </a:pPr>
            <a:endParaRPr lang="sv-SE" dirty="0"/>
          </a:p>
        </p:txBody>
      </p:sp>
      <p:sp>
        <p:nvSpPr>
          <p:cNvPr id="3" name="Rubrik 2">
            <a:extLst>
              <a:ext uri="{FF2B5EF4-FFF2-40B4-BE49-F238E27FC236}">
                <a16:creationId xmlns:a16="http://schemas.microsoft.com/office/drawing/2014/main" id="{F2D41E3B-B313-40C3-1BA8-54DC1BB9889C}"/>
              </a:ext>
            </a:extLst>
          </p:cNvPr>
          <p:cNvSpPr>
            <a:spLocks noGrp="1"/>
          </p:cNvSpPr>
          <p:nvPr>
            <p:ph type="title"/>
          </p:nvPr>
        </p:nvSpPr>
        <p:spPr>
          <a:xfrm>
            <a:off x="195772" y="483518"/>
            <a:ext cx="5976664" cy="569407"/>
          </a:xfrm>
        </p:spPr>
        <p:txBody>
          <a:bodyPr wrap="square" anchor="t">
            <a:noAutofit/>
            <a:scene3d>
              <a:camera prst="orthographicFront"/>
              <a:lightRig rig="threePt" dir="t"/>
            </a:scene3d>
            <a:sp3d prstMaterial="matte">
              <a:bevelB w="38100" h="38100"/>
            </a:sp3d>
          </a:bodyPr>
          <a:lstStyle/>
          <a:p>
            <a:pPr algn="ctr"/>
            <a:r>
              <a:rPr lang="sv-SE" sz="2600" dirty="0">
                <a:solidFill>
                  <a:schemeClr val="tx2">
                    <a:lumMod val="20000"/>
                    <a:lumOff val="80000"/>
                  </a:schemeClr>
                </a:solidFill>
              </a:rPr>
              <a:t>FORSKNINGSPROJEKTET SKULDTYNGD</a:t>
            </a:r>
          </a:p>
        </p:txBody>
      </p:sp>
      <p:sp>
        <p:nvSpPr>
          <p:cNvPr id="5" name="Platshållare för sidfot 4">
            <a:extLst>
              <a:ext uri="{FF2B5EF4-FFF2-40B4-BE49-F238E27FC236}">
                <a16:creationId xmlns:a16="http://schemas.microsoft.com/office/drawing/2014/main" id="{2EDC0025-CA6F-EABD-74D5-2566D906B4A5}"/>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62951373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C8E27-5556-B34B-47DB-7003E8BE2D26}"/>
            </a:ext>
          </a:extLst>
        </p:cNvPr>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4DF52F8F-F31E-C779-D484-8F43A24B1784}"/>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78344029-0D96-5B95-B28B-C8AD297F6E5E}"/>
              </a:ext>
            </a:extLst>
          </p:cNvPr>
          <p:cNvSpPr>
            <a:spLocks noGrp="1"/>
          </p:cNvSpPr>
          <p:nvPr>
            <p:ph type="title"/>
          </p:nvPr>
        </p:nvSpPr>
        <p:spPr>
          <a:xfrm>
            <a:off x="796199" y="1347614"/>
            <a:ext cx="7160177" cy="1512168"/>
          </a:xfrm>
        </p:spPr>
        <p:txBody>
          <a:bodyPr>
            <a:normAutofit fontScale="90000"/>
          </a:bodyPr>
          <a:lstStyle/>
          <a:p>
            <a:r>
              <a:rPr lang="sv-SE" sz="2400" b="0" dirty="0">
                <a:solidFill>
                  <a:schemeClr val="accent3">
                    <a:lumMod val="40000"/>
                    <a:lumOff val="60000"/>
                  </a:schemeClr>
                </a:solidFill>
                <a:highlight>
                  <a:srgbClr val="FFF89A"/>
                </a:highlight>
              </a:rPr>
              <a:t>Dom gav mig ganska bra råd. Dom sa, bara betala 50 kronor per månad. Det är lite pengar, men det gör att räntan fryser. Då blir det inte mer ränta. Och jag tyckte det är skitbra. Jag sa: jag kan betala typ 500 varje månad. Och planen var att jag ska börja betala 500 varje månad. Och dom sa: “Okej, vi säger så. Gå hem och hämta alla dina fakturor, så att vi kan se från vilka inkasso du har skulder, vi ses om en månad". Jag gick och hämtade alla dom där breven och väntade på att dom ska höra av sig. Men dom hörde aldrig av sig. /…/ Det känns som dom har glömt bort det.</a:t>
            </a:r>
            <a:br>
              <a:rPr lang="sv-SE" sz="2400" b="0" dirty="0">
                <a:solidFill>
                  <a:schemeClr val="accent3">
                    <a:lumMod val="20000"/>
                    <a:lumOff val="80000"/>
                  </a:schemeClr>
                </a:solidFill>
                <a:highlight>
                  <a:srgbClr val="FFF89A"/>
                </a:highlight>
              </a:rPr>
            </a:br>
            <a:r>
              <a:rPr lang="sv-SE" sz="2400" b="0" dirty="0" err="1">
                <a:solidFill>
                  <a:schemeClr val="tx2">
                    <a:lumMod val="40000"/>
                    <a:lumOff val="60000"/>
                  </a:schemeClr>
                </a:solidFill>
                <a:highlight>
                  <a:srgbClr val="FFF89A"/>
                </a:highlight>
              </a:rPr>
              <a:t>Matin</a:t>
            </a:r>
            <a:r>
              <a:rPr lang="sv-SE" sz="2400" b="0" dirty="0">
                <a:solidFill>
                  <a:schemeClr val="tx2">
                    <a:lumMod val="40000"/>
                    <a:lumOff val="60000"/>
                  </a:schemeClr>
                </a:solidFill>
                <a:highlight>
                  <a:srgbClr val="FFF89A"/>
                </a:highlight>
              </a:rPr>
              <a:t> (20)</a:t>
            </a:r>
          </a:p>
        </p:txBody>
      </p:sp>
      <p:sp>
        <p:nvSpPr>
          <p:cNvPr id="4" name="Platshållare för sidfot 3">
            <a:extLst>
              <a:ext uri="{FF2B5EF4-FFF2-40B4-BE49-F238E27FC236}">
                <a16:creationId xmlns:a16="http://schemas.microsoft.com/office/drawing/2014/main" id="{31BE45F4-3DD6-2ABF-6785-3890271F1387}"/>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66709870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77BEC-23C5-BC78-569C-B807A099E9A5}"/>
            </a:ext>
          </a:extLst>
        </p:cNvPr>
        <p:cNvGrpSpPr/>
        <p:nvPr/>
      </p:nvGrpSpPr>
      <p:grpSpPr>
        <a:xfrm>
          <a:off x="0" y="0"/>
          <a:ext cx="0" cy="0"/>
          <a:chOff x="0" y="0"/>
          <a:chExt cx="0" cy="0"/>
        </a:xfrm>
      </p:grpSpPr>
      <p:pic>
        <p:nvPicPr>
          <p:cNvPr id="8" name="Platshållare för bild 7">
            <a:extLst>
              <a:ext uri="{FF2B5EF4-FFF2-40B4-BE49-F238E27FC236}">
                <a16:creationId xmlns:a16="http://schemas.microsoft.com/office/drawing/2014/main" id="{32C9F80E-85F3-3F05-6183-E93C55C578DA}"/>
              </a:ext>
            </a:extLst>
          </p:cNvPr>
          <p:cNvPicPr>
            <a:picLocks noGrp="1" noChangeAspect="1"/>
          </p:cNvPicPr>
          <p:nvPr>
            <p:ph type="pic" sz="quarter" idx="17"/>
          </p:nvPr>
        </p:nvPicPr>
        <p:blipFill>
          <a:blip r:embed="rId3"/>
          <a:srcRect l="18730" r="18730"/>
          <a:stretch>
            <a:fillRect/>
          </a:stretch>
        </p:blipFill>
        <p:spPr/>
      </p:pic>
      <p:sp>
        <p:nvSpPr>
          <p:cNvPr id="5" name="Platshållare för innehåll 4">
            <a:extLst>
              <a:ext uri="{FF2B5EF4-FFF2-40B4-BE49-F238E27FC236}">
                <a16:creationId xmlns:a16="http://schemas.microsoft.com/office/drawing/2014/main" id="{607AB2BF-DC93-5C2E-C421-BA2B7593A335}"/>
              </a:ext>
            </a:extLst>
          </p:cNvPr>
          <p:cNvSpPr>
            <a:spLocks noGrp="1"/>
          </p:cNvSpPr>
          <p:nvPr>
            <p:ph sz="quarter" idx="12"/>
          </p:nvPr>
        </p:nvSpPr>
        <p:spPr/>
        <p:txBody>
          <a:bodyPr>
            <a:normAutofit/>
          </a:bodyPr>
          <a:lstStyle/>
          <a:p>
            <a:r>
              <a:rPr lang="sv-SE" dirty="0">
                <a:solidFill>
                  <a:srgbClr val="FFF89A"/>
                </a:solidFill>
              </a:rPr>
              <a:t>Åtta informanter hade aldrig kontakt med BUS</a:t>
            </a:r>
          </a:p>
          <a:p>
            <a:r>
              <a:rPr lang="sv-SE" dirty="0">
                <a:solidFill>
                  <a:srgbClr val="FFF89A"/>
                </a:solidFill>
              </a:rPr>
              <a:t>Åtta informanter hade haft kontakt men avslutat på eget bevåg</a:t>
            </a:r>
          </a:p>
          <a:p>
            <a:pPr lvl="1">
              <a:buFont typeface="Courier New" panose="02070309020205020404" pitchFamily="49" charset="0"/>
              <a:buChar char="o"/>
            </a:pPr>
            <a:r>
              <a:rPr lang="sv-SE" dirty="0">
                <a:solidFill>
                  <a:srgbClr val="FFF89A"/>
                </a:solidFill>
              </a:rPr>
              <a:t>Missnöje</a:t>
            </a:r>
          </a:p>
          <a:p>
            <a:pPr lvl="1">
              <a:buFont typeface="Courier New" panose="02070309020205020404" pitchFamily="49" charset="0"/>
              <a:buChar char="o"/>
            </a:pPr>
            <a:r>
              <a:rPr lang="sv-SE" dirty="0">
                <a:solidFill>
                  <a:srgbClr val="FFF89A"/>
                </a:solidFill>
              </a:rPr>
              <a:t>Ambivalens</a:t>
            </a:r>
          </a:p>
          <a:p>
            <a:r>
              <a:rPr lang="sv-SE" dirty="0">
                <a:solidFill>
                  <a:srgbClr val="FFF89A"/>
                </a:solidFill>
              </a:rPr>
              <a:t>Två informanter hade pågående och givande kontakt </a:t>
            </a:r>
          </a:p>
          <a:p>
            <a:endParaRPr lang="sv-SE" dirty="0"/>
          </a:p>
        </p:txBody>
      </p:sp>
      <p:sp>
        <p:nvSpPr>
          <p:cNvPr id="3" name="Rubrik 2">
            <a:extLst>
              <a:ext uri="{FF2B5EF4-FFF2-40B4-BE49-F238E27FC236}">
                <a16:creationId xmlns:a16="http://schemas.microsoft.com/office/drawing/2014/main" id="{984BA4E5-9C87-B368-34E0-98D70C05B7CD}"/>
              </a:ext>
            </a:extLst>
          </p:cNvPr>
          <p:cNvSpPr>
            <a:spLocks noGrp="1"/>
          </p:cNvSpPr>
          <p:nvPr>
            <p:ph type="title"/>
          </p:nvPr>
        </p:nvSpPr>
        <p:spPr/>
        <p:txBody>
          <a:bodyPr>
            <a:normAutofit fontScale="90000"/>
          </a:bodyPr>
          <a:lstStyle/>
          <a:p>
            <a:r>
              <a:rPr lang="sv-SE" dirty="0">
                <a:solidFill>
                  <a:schemeClr val="tx2">
                    <a:lumMod val="20000"/>
                    <a:lumOff val="80000"/>
                  </a:schemeClr>
                </a:solidFill>
              </a:rPr>
              <a:t>BUDGET- OCH SKULDRÅDGIVNING</a:t>
            </a:r>
          </a:p>
        </p:txBody>
      </p:sp>
      <p:sp>
        <p:nvSpPr>
          <p:cNvPr id="4" name="Platshållare för sidfot 3">
            <a:extLst>
              <a:ext uri="{FF2B5EF4-FFF2-40B4-BE49-F238E27FC236}">
                <a16:creationId xmlns:a16="http://schemas.microsoft.com/office/drawing/2014/main" id="{7F323E3E-2431-3E64-FCBF-40C292D06101}"/>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0153663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2F9FE-7071-DCA3-5430-F36F3FFE9BEE}"/>
            </a:ext>
          </a:extLst>
        </p:cNvPr>
        <p:cNvGrpSpPr/>
        <p:nvPr/>
      </p:nvGrpSpPr>
      <p:grpSpPr>
        <a:xfrm>
          <a:off x="0" y="0"/>
          <a:ext cx="0" cy="0"/>
          <a:chOff x="0" y="0"/>
          <a:chExt cx="0" cy="0"/>
        </a:xfrm>
      </p:grpSpPr>
      <p:pic>
        <p:nvPicPr>
          <p:cNvPr id="6" name="Platshållare för innehåll 5">
            <a:extLst>
              <a:ext uri="{FF2B5EF4-FFF2-40B4-BE49-F238E27FC236}">
                <a16:creationId xmlns:a16="http://schemas.microsoft.com/office/drawing/2014/main" id="{4EEFD566-026D-E898-3736-451655C6CE3A}"/>
              </a:ext>
            </a:extLst>
          </p:cNvPr>
          <p:cNvPicPr>
            <a:picLocks noGrp="1" noChangeAspect="1"/>
          </p:cNvPicPr>
          <p:nvPr>
            <p:ph sz="quarter" idx="12"/>
          </p:nvPr>
        </p:nvPicPr>
        <p:blipFill>
          <a:blip r:embed="rId3"/>
          <a:stretch>
            <a:fillRect/>
          </a:stretch>
        </p:blipFill>
        <p:spPr>
          <a:xfrm>
            <a:off x="279748" y="503999"/>
            <a:ext cx="8864252" cy="430166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3" name="Rubrik 2">
            <a:extLst>
              <a:ext uri="{FF2B5EF4-FFF2-40B4-BE49-F238E27FC236}">
                <a16:creationId xmlns:a16="http://schemas.microsoft.com/office/drawing/2014/main" id="{F664245F-CF23-4648-74E5-F1364B66C01E}"/>
              </a:ext>
            </a:extLst>
          </p:cNvPr>
          <p:cNvSpPr>
            <a:spLocks noGrp="1"/>
          </p:cNvSpPr>
          <p:nvPr>
            <p:ph type="title"/>
          </p:nvPr>
        </p:nvSpPr>
        <p:spPr>
          <a:xfrm>
            <a:off x="796199" y="1491630"/>
            <a:ext cx="7016161" cy="1512168"/>
          </a:xfrm>
        </p:spPr>
        <p:txBody>
          <a:bodyPr>
            <a:normAutofit fontScale="90000"/>
          </a:bodyPr>
          <a:lstStyle/>
          <a:p>
            <a:r>
              <a:rPr lang="sv-SE" sz="2400" b="0" dirty="0">
                <a:solidFill>
                  <a:schemeClr val="accent3">
                    <a:lumMod val="40000"/>
                    <a:lumOff val="60000"/>
                  </a:schemeClr>
                </a:solidFill>
                <a:highlight>
                  <a:srgbClr val="FFF791"/>
                </a:highlight>
              </a:rPr>
              <a:t>Vi började försiktigt med typ... Ja, vem är man och hur ligger det här till och lite sådär. Väldigt försiktigt till en början. Och jag hade inte koll på någonting. Och där gjorde [budget- och skuldrådgivaren] ett fantastiskt jobb. Hon tog reda på var jag har skulder. Hur mycket, var ligger de, hos vem. För jag visste inte det. Jag öppnade ju inte inkassobreven. Så jag hade alltså på riktigt inte en aning om vart jag var skulder, hur mycket, vad det rörde sig om. Hon tog reda på vartenda bolag, hur mycket det gällde, hon fick min fullmakt och använde sig av den.</a:t>
            </a:r>
            <a:br>
              <a:rPr lang="sv-SE" sz="2400" b="0" dirty="0">
                <a:solidFill>
                  <a:schemeClr val="accent3">
                    <a:lumMod val="40000"/>
                    <a:lumOff val="60000"/>
                  </a:schemeClr>
                </a:solidFill>
                <a:highlight>
                  <a:srgbClr val="FFF791"/>
                </a:highlight>
              </a:rPr>
            </a:br>
            <a:r>
              <a:rPr lang="sv-SE" sz="2400" b="0" dirty="0">
                <a:solidFill>
                  <a:schemeClr val="tx2">
                    <a:lumMod val="40000"/>
                    <a:lumOff val="60000"/>
                  </a:schemeClr>
                </a:solidFill>
                <a:highlight>
                  <a:srgbClr val="FFF791"/>
                </a:highlight>
              </a:rPr>
              <a:t>Oscar (23)</a:t>
            </a:r>
            <a:r>
              <a:rPr lang="sv-SE" b="0" dirty="0">
                <a:solidFill>
                  <a:schemeClr val="tx2">
                    <a:lumMod val="40000"/>
                    <a:lumOff val="60000"/>
                  </a:schemeClr>
                </a:solidFill>
                <a:highlight>
                  <a:srgbClr val="FFF791"/>
                </a:highlight>
              </a:rPr>
              <a:t> </a:t>
            </a:r>
            <a:endParaRPr lang="sv-SE" sz="2400" b="0" dirty="0">
              <a:solidFill>
                <a:schemeClr val="tx2">
                  <a:lumMod val="40000"/>
                  <a:lumOff val="60000"/>
                </a:schemeClr>
              </a:solidFill>
              <a:highlight>
                <a:srgbClr val="FFF791"/>
              </a:highlight>
            </a:endParaRPr>
          </a:p>
        </p:txBody>
      </p:sp>
      <p:sp>
        <p:nvSpPr>
          <p:cNvPr id="4" name="Platshållare för sidfot 3">
            <a:extLst>
              <a:ext uri="{FF2B5EF4-FFF2-40B4-BE49-F238E27FC236}">
                <a16:creationId xmlns:a16="http://schemas.microsoft.com/office/drawing/2014/main" id="{948B22B0-F649-5B5E-DB78-6B5B277CC0A5}"/>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300360166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253F5C-20AF-08C3-C7D4-EA48E53E03B1}"/>
            </a:ext>
          </a:extLst>
        </p:cNvPr>
        <p:cNvGrpSpPr/>
        <p:nvPr/>
      </p:nvGrpSpPr>
      <p:grpSpPr>
        <a:xfrm>
          <a:off x="0" y="0"/>
          <a:ext cx="0" cy="0"/>
          <a:chOff x="0" y="0"/>
          <a:chExt cx="0" cy="0"/>
        </a:xfrm>
      </p:grpSpPr>
      <p:pic>
        <p:nvPicPr>
          <p:cNvPr id="8" name="Platshållare för bild 7">
            <a:extLst>
              <a:ext uri="{FF2B5EF4-FFF2-40B4-BE49-F238E27FC236}">
                <a16:creationId xmlns:a16="http://schemas.microsoft.com/office/drawing/2014/main" id="{742F4733-601D-26C0-C309-80DEE9300440}"/>
              </a:ext>
            </a:extLst>
          </p:cNvPr>
          <p:cNvPicPr>
            <a:picLocks noGrp="1" noChangeAspect="1"/>
          </p:cNvPicPr>
          <p:nvPr>
            <p:ph type="pic" sz="quarter" idx="17"/>
          </p:nvPr>
        </p:nvPicPr>
        <p:blipFill>
          <a:blip r:embed="rId3"/>
          <a:srcRect l="18730" r="18730"/>
          <a:stretch>
            <a:fillRect/>
          </a:stretch>
        </p:blipFill>
        <p:spPr/>
      </p:pic>
      <p:sp>
        <p:nvSpPr>
          <p:cNvPr id="5" name="Platshållare för innehåll 4">
            <a:extLst>
              <a:ext uri="{FF2B5EF4-FFF2-40B4-BE49-F238E27FC236}">
                <a16:creationId xmlns:a16="http://schemas.microsoft.com/office/drawing/2014/main" id="{241A0F5F-8E91-EE35-F44A-AD65119E0A64}"/>
              </a:ext>
            </a:extLst>
          </p:cNvPr>
          <p:cNvSpPr>
            <a:spLocks noGrp="1"/>
          </p:cNvSpPr>
          <p:nvPr>
            <p:ph sz="quarter" idx="12"/>
          </p:nvPr>
        </p:nvSpPr>
        <p:spPr/>
        <p:txBody>
          <a:bodyPr>
            <a:normAutofit/>
          </a:bodyPr>
          <a:lstStyle/>
          <a:p>
            <a:r>
              <a:rPr lang="sv-SE" dirty="0">
                <a:solidFill>
                  <a:srgbClr val="FFF89A"/>
                </a:solidFill>
              </a:rPr>
              <a:t>Åtta informanter hade aldrig kontakt med BUS</a:t>
            </a:r>
          </a:p>
          <a:p>
            <a:r>
              <a:rPr lang="sv-SE" dirty="0">
                <a:solidFill>
                  <a:srgbClr val="FFF89A"/>
                </a:solidFill>
              </a:rPr>
              <a:t>Åtta informanter hade haft kontakt men avslutat på eget bevåg</a:t>
            </a:r>
          </a:p>
          <a:p>
            <a:pPr lvl="1">
              <a:buFont typeface="Courier New" panose="02070309020205020404" pitchFamily="49" charset="0"/>
              <a:buChar char="o"/>
            </a:pPr>
            <a:r>
              <a:rPr lang="sv-SE" dirty="0">
                <a:solidFill>
                  <a:srgbClr val="FFF89A"/>
                </a:solidFill>
              </a:rPr>
              <a:t>Missnöje</a:t>
            </a:r>
          </a:p>
          <a:p>
            <a:pPr lvl="1">
              <a:buFont typeface="Courier New" panose="02070309020205020404" pitchFamily="49" charset="0"/>
              <a:buChar char="o"/>
            </a:pPr>
            <a:r>
              <a:rPr lang="sv-SE" dirty="0">
                <a:solidFill>
                  <a:srgbClr val="FFF89A"/>
                </a:solidFill>
              </a:rPr>
              <a:t>Ambivalens</a:t>
            </a:r>
          </a:p>
          <a:p>
            <a:r>
              <a:rPr lang="sv-SE" dirty="0">
                <a:solidFill>
                  <a:srgbClr val="FFF89A"/>
                </a:solidFill>
              </a:rPr>
              <a:t>Två informanter hade pågående och givande kontakt </a:t>
            </a:r>
          </a:p>
          <a:p>
            <a:pPr lvl="1">
              <a:buFont typeface="Courier New" panose="02070309020205020404" pitchFamily="49" charset="0"/>
              <a:buChar char="o"/>
            </a:pPr>
            <a:r>
              <a:rPr lang="sv-SE" dirty="0">
                <a:solidFill>
                  <a:srgbClr val="FFF89A"/>
                </a:solidFill>
              </a:rPr>
              <a:t>Men även här viss ambivalens</a:t>
            </a:r>
          </a:p>
          <a:p>
            <a:endParaRPr lang="sv-SE" dirty="0"/>
          </a:p>
        </p:txBody>
      </p:sp>
      <p:sp>
        <p:nvSpPr>
          <p:cNvPr id="3" name="Rubrik 2">
            <a:extLst>
              <a:ext uri="{FF2B5EF4-FFF2-40B4-BE49-F238E27FC236}">
                <a16:creationId xmlns:a16="http://schemas.microsoft.com/office/drawing/2014/main" id="{6A4FAEC9-DA36-0680-E011-4907BB1C32F7}"/>
              </a:ext>
            </a:extLst>
          </p:cNvPr>
          <p:cNvSpPr>
            <a:spLocks noGrp="1"/>
          </p:cNvSpPr>
          <p:nvPr>
            <p:ph type="title"/>
          </p:nvPr>
        </p:nvSpPr>
        <p:spPr/>
        <p:txBody>
          <a:bodyPr>
            <a:normAutofit fontScale="90000"/>
          </a:bodyPr>
          <a:lstStyle/>
          <a:p>
            <a:r>
              <a:rPr lang="sv-SE" dirty="0">
                <a:solidFill>
                  <a:schemeClr val="tx2">
                    <a:lumMod val="20000"/>
                    <a:lumOff val="80000"/>
                  </a:schemeClr>
                </a:solidFill>
              </a:rPr>
              <a:t>BUDGET- OCH SKULDRÅDGIVNING</a:t>
            </a:r>
          </a:p>
        </p:txBody>
      </p:sp>
      <p:sp>
        <p:nvSpPr>
          <p:cNvPr id="4" name="Platshållare för sidfot 3">
            <a:extLst>
              <a:ext uri="{FF2B5EF4-FFF2-40B4-BE49-F238E27FC236}">
                <a16:creationId xmlns:a16="http://schemas.microsoft.com/office/drawing/2014/main" id="{30F0549D-01F0-C444-DA64-74A40FCA4AB0}"/>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607863243"/>
      </p:ext>
    </p:extLst>
  </p:cSld>
  <p:clrMapOvr>
    <a:masterClrMapping/>
  </p:clrMapOvr>
  <mc:AlternateContent xmlns:mc="http://schemas.openxmlformats.org/markup-compatibility/2006">
    <mc:Choice xmlns:p14="http://schemas.microsoft.com/office/powerpoint/2010/main" Requires="p14">
      <p:transition p14:dur="2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innehåll 4">
            <a:extLst>
              <a:ext uri="{FF2B5EF4-FFF2-40B4-BE49-F238E27FC236}">
                <a16:creationId xmlns:a16="http://schemas.microsoft.com/office/drawing/2014/main" id="{70AC4EA1-A43E-C846-5FB4-ECDD7A9E8EB1}"/>
              </a:ext>
            </a:extLst>
          </p:cNvPr>
          <p:cNvSpPr>
            <a:spLocks noGrp="1"/>
          </p:cNvSpPr>
          <p:nvPr>
            <p:ph sz="quarter" idx="12"/>
          </p:nvPr>
        </p:nvSpPr>
        <p:spPr/>
        <p:txBody>
          <a:bodyPr>
            <a:noAutofit/>
          </a:bodyPr>
          <a:lstStyle/>
          <a:p>
            <a:pPr marL="0" indent="0">
              <a:buNone/>
            </a:pPr>
            <a:r>
              <a:rPr lang="sv-SE" sz="2000" dirty="0">
                <a:solidFill>
                  <a:srgbClr val="FFF791"/>
                </a:solidFill>
              </a:rPr>
              <a:t>Två deltagare vände sig till ett privat alternativ som mot betalning erbjöd hjälp vid skuldsaneringsansökningar. Trots flera försök beviljades ingen av dessa ansökningar.</a:t>
            </a:r>
          </a:p>
        </p:txBody>
      </p:sp>
      <p:sp>
        <p:nvSpPr>
          <p:cNvPr id="6" name="Platshållare för innehåll 5">
            <a:extLst>
              <a:ext uri="{FF2B5EF4-FFF2-40B4-BE49-F238E27FC236}">
                <a16:creationId xmlns:a16="http://schemas.microsoft.com/office/drawing/2014/main" id="{5F904F41-7EC0-7182-29D7-198C93F737F2}"/>
              </a:ext>
            </a:extLst>
          </p:cNvPr>
          <p:cNvSpPr>
            <a:spLocks noGrp="1"/>
          </p:cNvSpPr>
          <p:nvPr>
            <p:ph sz="quarter" idx="13"/>
          </p:nvPr>
        </p:nvSpPr>
        <p:spPr/>
        <p:txBody>
          <a:bodyPr/>
          <a:lstStyle/>
          <a:p>
            <a:pPr marL="0" indent="0">
              <a:buNone/>
            </a:pPr>
            <a:r>
              <a:rPr lang="sv-SE" u="sng" dirty="0">
                <a:solidFill>
                  <a:schemeClr val="tx2">
                    <a:lumMod val="20000"/>
                    <a:lumOff val="80000"/>
                  </a:schemeClr>
                </a:solidFill>
              </a:rPr>
              <a:t>Två motiv tycktes orientera dessa deltagare mot det privata alternativet</a:t>
            </a:r>
          </a:p>
          <a:p>
            <a:r>
              <a:rPr lang="sv-SE" dirty="0">
                <a:solidFill>
                  <a:srgbClr val="FFF791"/>
                </a:solidFill>
              </a:rPr>
              <a:t>”Proffsigare” uttryck och presentation.</a:t>
            </a:r>
          </a:p>
          <a:p>
            <a:r>
              <a:rPr lang="sv-SE" dirty="0">
                <a:solidFill>
                  <a:srgbClr val="FFF791"/>
                </a:solidFill>
              </a:rPr>
              <a:t>Löfte om snabb och effektivt stöd.</a:t>
            </a:r>
          </a:p>
        </p:txBody>
      </p:sp>
      <p:sp>
        <p:nvSpPr>
          <p:cNvPr id="3" name="Rubrik 2">
            <a:extLst>
              <a:ext uri="{FF2B5EF4-FFF2-40B4-BE49-F238E27FC236}">
                <a16:creationId xmlns:a16="http://schemas.microsoft.com/office/drawing/2014/main" id="{8B4A12AE-45E7-560A-EF22-B63E01259946}"/>
              </a:ext>
            </a:extLst>
          </p:cNvPr>
          <p:cNvSpPr>
            <a:spLocks noGrp="1"/>
          </p:cNvSpPr>
          <p:nvPr>
            <p:ph type="title"/>
          </p:nvPr>
        </p:nvSpPr>
        <p:spPr/>
        <p:txBody>
          <a:bodyPr/>
          <a:lstStyle/>
          <a:p>
            <a:r>
              <a:rPr lang="sv-SE" dirty="0">
                <a:solidFill>
                  <a:schemeClr val="tx2">
                    <a:lumMod val="20000"/>
                    <a:lumOff val="80000"/>
                  </a:schemeClr>
                </a:solidFill>
              </a:rPr>
              <a:t>PRIVATA AKTÖRER SOM ALTERNATIV</a:t>
            </a:r>
          </a:p>
        </p:txBody>
      </p:sp>
      <p:sp>
        <p:nvSpPr>
          <p:cNvPr id="4" name="Platshållare för sidfot 3">
            <a:extLst>
              <a:ext uri="{FF2B5EF4-FFF2-40B4-BE49-F238E27FC236}">
                <a16:creationId xmlns:a16="http://schemas.microsoft.com/office/drawing/2014/main" id="{B880742D-A14F-EFE3-1CC2-79B3DFDD642F}"/>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218686374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069BE-C6DE-4B8E-4EC1-9934439EFF30}"/>
            </a:ext>
          </a:extLst>
        </p:cNvPr>
        <p:cNvGrpSpPr/>
        <p:nvPr/>
      </p:nvGrpSpPr>
      <p:grpSpPr>
        <a:xfrm>
          <a:off x="0" y="0"/>
          <a:ext cx="0" cy="0"/>
          <a:chOff x="0" y="0"/>
          <a:chExt cx="0" cy="0"/>
        </a:xfrm>
      </p:grpSpPr>
      <p:sp>
        <p:nvSpPr>
          <p:cNvPr id="5" name="Platshållare för innehåll 4">
            <a:extLst>
              <a:ext uri="{FF2B5EF4-FFF2-40B4-BE49-F238E27FC236}">
                <a16:creationId xmlns:a16="http://schemas.microsoft.com/office/drawing/2014/main" id="{347D2C46-F8AE-276A-CB5D-620B97DE33AB}"/>
              </a:ext>
            </a:extLst>
          </p:cNvPr>
          <p:cNvSpPr>
            <a:spLocks noGrp="1"/>
          </p:cNvSpPr>
          <p:nvPr>
            <p:ph sz="quarter" idx="12"/>
          </p:nvPr>
        </p:nvSpPr>
        <p:spPr/>
        <p:txBody>
          <a:bodyPr/>
          <a:lstStyle/>
          <a:p>
            <a:pPr marL="0" indent="0">
              <a:buNone/>
            </a:pPr>
            <a:r>
              <a:rPr lang="sv-SE" u="sng" dirty="0">
                <a:solidFill>
                  <a:schemeClr val="tx2">
                    <a:lumMod val="20000"/>
                    <a:lumOff val="80000"/>
                  </a:schemeClr>
                </a:solidFill>
              </a:rPr>
              <a:t>Socialtjänsten</a:t>
            </a:r>
          </a:p>
          <a:p>
            <a:r>
              <a:rPr lang="sv-SE" dirty="0">
                <a:solidFill>
                  <a:srgbClr val="FFF791"/>
                </a:solidFill>
              </a:rPr>
              <a:t>Nästan ingen pratade skulder.</a:t>
            </a:r>
          </a:p>
          <a:p>
            <a:r>
              <a:rPr lang="sv-SE" dirty="0">
                <a:solidFill>
                  <a:srgbClr val="FFF791"/>
                </a:solidFill>
              </a:rPr>
              <a:t>Känsla av avfärdande.</a:t>
            </a:r>
          </a:p>
          <a:p>
            <a:r>
              <a:rPr lang="sv-SE" dirty="0">
                <a:solidFill>
                  <a:srgbClr val="FFF791"/>
                </a:solidFill>
              </a:rPr>
              <a:t>Om ekonomi diskuterades var det mer fokus på eventuella tillgångar snarare än den ekonomiskt utsatta positionen.</a:t>
            </a:r>
          </a:p>
        </p:txBody>
      </p:sp>
      <p:sp>
        <p:nvSpPr>
          <p:cNvPr id="6" name="Platshållare för innehåll 5">
            <a:extLst>
              <a:ext uri="{FF2B5EF4-FFF2-40B4-BE49-F238E27FC236}">
                <a16:creationId xmlns:a16="http://schemas.microsoft.com/office/drawing/2014/main" id="{F2679021-F663-F3C9-BF01-0A2CFDE856C9}"/>
              </a:ext>
            </a:extLst>
          </p:cNvPr>
          <p:cNvSpPr>
            <a:spLocks noGrp="1"/>
          </p:cNvSpPr>
          <p:nvPr>
            <p:ph sz="quarter" idx="13"/>
          </p:nvPr>
        </p:nvSpPr>
        <p:spPr/>
        <p:txBody>
          <a:bodyPr/>
          <a:lstStyle/>
          <a:p>
            <a:pPr marL="0" indent="0">
              <a:buNone/>
            </a:pPr>
            <a:endParaRPr lang="sv-SE" u="sng" dirty="0">
              <a:solidFill>
                <a:schemeClr val="tx2">
                  <a:lumMod val="20000"/>
                  <a:lumOff val="80000"/>
                </a:schemeClr>
              </a:solidFill>
            </a:endParaRPr>
          </a:p>
          <a:p>
            <a:pPr marL="0" indent="0">
              <a:buNone/>
            </a:pPr>
            <a:endParaRPr lang="sv-SE" u="sng" dirty="0">
              <a:solidFill>
                <a:schemeClr val="tx2">
                  <a:lumMod val="20000"/>
                  <a:lumOff val="80000"/>
                </a:schemeClr>
              </a:solidFill>
            </a:endParaRPr>
          </a:p>
        </p:txBody>
      </p:sp>
      <p:sp>
        <p:nvSpPr>
          <p:cNvPr id="3" name="Rubrik 2">
            <a:extLst>
              <a:ext uri="{FF2B5EF4-FFF2-40B4-BE49-F238E27FC236}">
                <a16:creationId xmlns:a16="http://schemas.microsoft.com/office/drawing/2014/main" id="{2E595419-8598-840E-8094-5CBE18D6B3A1}"/>
              </a:ext>
            </a:extLst>
          </p:cNvPr>
          <p:cNvSpPr>
            <a:spLocks noGrp="1"/>
          </p:cNvSpPr>
          <p:nvPr>
            <p:ph type="title"/>
          </p:nvPr>
        </p:nvSpPr>
        <p:spPr/>
        <p:txBody>
          <a:bodyPr>
            <a:normAutofit/>
          </a:bodyPr>
          <a:lstStyle/>
          <a:p>
            <a:r>
              <a:rPr lang="sv-SE" dirty="0">
                <a:solidFill>
                  <a:schemeClr val="tx2">
                    <a:lumMod val="20000"/>
                    <a:lumOff val="80000"/>
                  </a:schemeClr>
                </a:solidFill>
              </a:rPr>
              <a:t>MÖTEN MED SOCIALTJÄNSTEN OCH KRONOFOGDEN</a:t>
            </a:r>
          </a:p>
        </p:txBody>
      </p:sp>
      <p:sp>
        <p:nvSpPr>
          <p:cNvPr id="4" name="Platshållare för sidfot 3">
            <a:extLst>
              <a:ext uri="{FF2B5EF4-FFF2-40B4-BE49-F238E27FC236}">
                <a16:creationId xmlns:a16="http://schemas.microsoft.com/office/drawing/2014/main" id="{FAF4FE59-1321-F896-33C5-FEBC7D7DFFD6}"/>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293309359"/>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latshållare för innehåll 4">
            <a:extLst>
              <a:ext uri="{FF2B5EF4-FFF2-40B4-BE49-F238E27FC236}">
                <a16:creationId xmlns:a16="http://schemas.microsoft.com/office/drawing/2014/main" id="{008ECB08-433C-2B8E-4D1D-F9AECC220748}"/>
              </a:ext>
            </a:extLst>
          </p:cNvPr>
          <p:cNvSpPr>
            <a:spLocks noGrp="1"/>
          </p:cNvSpPr>
          <p:nvPr>
            <p:ph sz="quarter" idx="12"/>
          </p:nvPr>
        </p:nvSpPr>
        <p:spPr/>
        <p:txBody>
          <a:bodyPr/>
          <a:lstStyle/>
          <a:p>
            <a:pPr marL="0" indent="0">
              <a:buNone/>
            </a:pPr>
            <a:r>
              <a:rPr lang="sv-SE" u="sng" dirty="0">
                <a:solidFill>
                  <a:schemeClr val="tx2">
                    <a:lumMod val="20000"/>
                    <a:lumOff val="80000"/>
                  </a:schemeClr>
                </a:solidFill>
              </a:rPr>
              <a:t>Socialtjänsten</a:t>
            </a:r>
          </a:p>
          <a:p>
            <a:r>
              <a:rPr lang="sv-SE" dirty="0">
                <a:solidFill>
                  <a:srgbClr val="FFF791"/>
                </a:solidFill>
              </a:rPr>
              <a:t>Nästan ingen pratade skulder.</a:t>
            </a:r>
          </a:p>
          <a:p>
            <a:r>
              <a:rPr lang="sv-SE" dirty="0">
                <a:solidFill>
                  <a:srgbClr val="FFF791"/>
                </a:solidFill>
              </a:rPr>
              <a:t>Känsla av avfärdande.</a:t>
            </a:r>
          </a:p>
          <a:p>
            <a:r>
              <a:rPr lang="sv-SE" dirty="0">
                <a:solidFill>
                  <a:srgbClr val="FFF791"/>
                </a:solidFill>
              </a:rPr>
              <a:t>Om ekonomi diskuterades var det mer fokus på eventuella tillgångar snarare än den ekonomiskt utsatta positionen.</a:t>
            </a:r>
          </a:p>
        </p:txBody>
      </p:sp>
      <p:sp>
        <p:nvSpPr>
          <p:cNvPr id="6" name="Platshållare för innehåll 5">
            <a:extLst>
              <a:ext uri="{FF2B5EF4-FFF2-40B4-BE49-F238E27FC236}">
                <a16:creationId xmlns:a16="http://schemas.microsoft.com/office/drawing/2014/main" id="{5B90CA35-6CB9-E8C0-925C-8FB97FC873AB}"/>
              </a:ext>
            </a:extLst>
          </p:cNvPr>
          <p:cNvSpPr>
            <a:spLocks noGrp="1"/>
          </p:cNvSpPr>
          <p:nvPr>
            <p:ph sz="quarter" idx="13"/>
          </p:nvPr>
        </p:nvSpPr>
        <p:spPr/>
        <p:txBody>
          <a:bodyPr/>
          <a:lstStyle/>
          <a:p>
            <a:pPr marL="0" indent="0">
              <a:buNone/>
            </a:pPr>
            <a:r>
              <a:rPr lang="sv-SE" u="sng" dirty="0">
                <a:solidFill>
                  <a:schemeClr val="tx2">
                    <a:lumMod val="20000"/>
                    <a:lumOff val="80000"/>
                  </a:schemeClr>
                </a:solidFill>
              </a:rPr>
              <a:t>Kronofogden</a:t>
            </a:r>
          </a:p>
          <a:p>
            <a:r>
              <a:rPr lang="sv-SE" dirty="0">
                <a:solidFill>
                  <a:srgbClr val="FFF791"/>
                </a:solidFill>
              </a:rPr>
              <a:t>Stor rädsla och oro.</a:t>
            </a:r>
          </a:p>
          <a:p>
            <a:r>
              <a:rPr lang="sv-SE" dirty="0">
                <a:solidFill>
                  <a:srgbClr val="FFF791"/>
                </a:solidFill>
              </a:rPr>
              <a:t>Mycket av en icke-kontakt.</a:t>
            </a:r>
          </a:p>
          <a:p>
            <a:r>
              <a:rPr lang="sv-SE" dirty="0">
                <a:solidFill>
                  <a:srgbClr val="FFF791"/>
                </a:solidFill>
              </a:rPr>
              <a:t>Vissa förhandlingar.</a:t>
            </a:r>
          </a:p>
          <a:p>
            <a:pPr marL="0" indent="0">
              <a:buNone/>
            </a:pPr>
            <a:endParaRPr lang="sv-SE" u="sng" dirty="0">
              <a:solidFill>
                <a:schemeClr val="tx2">
                  <a:lumMod val="20000"/>
                  <a:lumOff val="80000"/>
                </a:schemeClr>
              </a:solidFill>
            </a:endParaRPr>
          </a:p>
          <a:p>
            <a:pPr marL="0" indent="0">
              <a:buNone/>
            </a:pPr>
            <a:endParaRPr lang="sv-SE" u="sng" dirty="0">
              <a:solidFill>
                <a:schemeClr val="tx2">
                  <a:lumMod val="20000"/>
                  <a:lumOff val="80000"/>
                </a:schemeClr>
              </a:solidFill>
            </a:endParaRPr>
          </a:p>
        </p:txBody>
      </p:sp>
      <p:sp>
        <p:nvSpPr>
          <p:cNvPr id="3" name="Rubrik 2">
            <a:extLst>
              <a:ext uri="{FF2B5EF4-FFF2-40B4-BE49-F238E27FC236}">
                <a16:creationId xmlns:a16="http://schemas.microsoft.com/office/drawing/2014/main" id="{A921F018-8C99-E2E9-C18E-0941C7182D8F}"/>
              </a:ext>
            </a:extLst>
          </p:cNvPr>
          <p:cNvSpPr>
            <a:spLocks noGrp="1"/>
          </p:cNvSpPr>
          <p:nvPr>
            <p:ph type="title"/>
          </p:nvPr>
        </p:nvSpPr>
        <p:spPr/>
        <p:txBody>
          <a:bodyPr>
            <a:normAutofit/>
          </a:bodyPr>
          <a:lstStyle/>
          <a:p>
            <a:r>
              <a:rPr lang="sv-SE" dirty="0">
                <a:solidFill>
                  <a:schemeClr val="tx2">
                    <a:lumMod val="20000"/>
                    <a:lumOff val="80000"/>
                  </a:schemeClr>
                </a:solidFill>
              </a:rPr>
              <a:t>MÖTEN MED SOCIALTJÄNSTEN OCH KRONOFOGDEN</a:t>
            </a:r>
          </a:p>
        </p:txBody>
      </p:sp>
      <p:sp>
        <p:nvSpPr>
          <p:cNvPr id="4" name="Platshållare för sidfot 3">
            <a:extLst>
              <a:ext uri="{FF2B5EF4-FFF2-40B4-BE49-F238E27FC236}">
                <a16:creationId xmlns:a16="http://schemas.microsoft.com/office/drawing/2014/main" id="{5D26D669-1635-FA44-C8D9-8E997CBE0B29}"/>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01903281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9803226-4975-BC06-DFCB-13BE2EA78C1D}"/>
              </a:ext>
            </a:extLst>
          </p:cNvPr>
          <p:cNvSpPr>
            <a:spLocks noGrp="1"/>
          </p:cNvSpPr>
          <p:nvPr>
            <p:ph type="title"/>
          </p:nvPr>
        </p:nvSpPr>
        <p:spPr/>
        <p:txBody>
          <a:bodyPr/>
          <a:lstStyle/>
          <a:p>
            <a:r>
              <a:rPr lang="sv-SE" dirty="0">
                <a:solidFill>
                  <a:schemeClr val="accent3">
                    <a:lumMod val="20000"/>
                    <a:lumOff val="80000"/>
                  </a:schemeClr>
                </a:solidFill>
                <a:effectLst>
                  <a:glow rad="63500">
                    <a:schemeClr val="accent3">
                      <a:satMod val="175000"/>
                      <a:alpha val="40000"/>
                    </a:schemeClr>
                  </a:glow>
                </a:effectLst>
              </a:rPr>
              <a:t>Ett socialt arbete med överskuldsättning</a:t>
            </a:r>
          </a:p>
        </p:txBody>
      </p:sp>
      <p:sp>
        <p:nvSpPr>
          <p:cNvPr id="3" name="Platshållare för text 2">
            <a:extLst>
              <a:ext uri="{FF2B5EF4-FFF2-40B4-BE49-F238E27FC236}">
                <a16:creationId xmlns:a16="http://schemas.microsoft.com/office/drawing/2014/main" id="{10157637-E791-5087-D311-667DF0939C03}"/>
              </a:ext>
            </a:extLst>
          </p:cNvPr>
          <p:cNvSpPr>
            <a:spLocks noGrp="1"/>
          </p:cNvSpPr>
          <p:nvPr>
            <p:ph type="body" sz="quarter" idx="14"/>
          </p:nvPr>
        </p:nvSpPr>
        <p:spPr/>
        <p:txBody>
          <a:bodyPr/>
          <a:lstStyle/>
          <a:p>
            <a:endParaRPr lang="sv-SE"/>
          </a:p>
        </p:txBody>
      </p:sp>
      <p:sp>
        <p:nvSpPr>
          <p:cNvPr id="4" name="Platshållare för sidfot 3">
            <a:extLst>
              <a:ext uri="{FF2B5EF4-FFF2-40B4-BE49-F238E27FC236}">
                <a16:creationId xmlns:a16="http://schemas.microsoft.com/office/drawing/2014/main" id="{EFD7C7A0-82CE-BB37-BC7B-334874128458}"/>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533891640"/>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bild 6">
            <a:extLst>
              <a:ext uri="{FF2B5EF4-FFF2-40B4-BE49-F238E27FC236}">
                <a16:creationId xmlns:a16="http://schemas.microsoft.com/office/drawing/2014/main" id="{84F0EFC4-ED5A-A3CB-8F72-E6856F8AF06D}"/>
              </a:ext>
            </a:extLst>
          </p:cNvPr>
          <p:cNvPicPr>
            <a:picLocks noGrp="1" noChangeAspect="1"/>
          </p:cNvPicPr>
          <p:nvPr>
            <p:ph type="pic" sz="quarter" idx="19"/>
          </p:nvPr>
        </p:nvPicPr>
        <p:blipFill>
          <a:blip r:embed="rId3"/>
          <a:srcRect t="6722" b="6722"/>
          <a:stretch>
            <a:fillRect/>
          </a:stretch>
        </p:blipFill>
        <p:spPr/>
      </p:pic>
      <p:sp>
        <p:nvSpPr>
          <p:cNvPr id="3" name="Platshållare för innehåll 2">
            <a:extLst>
              <a:ext uri="{FF2B5EF4-FFF2-40B4-BE49-F238E27FC236}">
                <a16:creationId xmlns:a16="http://schemas.microsoft.com/office/drawing/2014/main" id="{44530F1E-1AFC-68DB-26BF-AABBB310FF77}"/>
              </a:ext>
            </a:extLst>
          </p:cNvPr>
          <p:cNvSpPr>
            <a:spLocks noGrp="1"/>
          </p:cNvSpPr>
          <p:nvPr>
            <p:ph sz="quarter" idx="18"/>
          </p:nvPr>
        </p:nvSpPr>
        <p:spPr>
          <a:xfrm>
            <a:off x="4592104" y="1440000"/>
            <a:ext cx="4171904" cy="3199500"/>
          </a:xfrm>
        </p:spPr>
        <p:txBody>
          <a:bodyPr>
            <a:normAutofit/>
          </a:bodyPr>
          <a:lstStyle/>
          <a:p>
            <a:pPr marL="0" indent="0">
              <a:buNone/>
            </a:pPr>
            <a:endParaRPr lang="sv-SE" dirty="0">
              <a:solidFill>
                <a:srgbClr val="FFF89A"/>
              </a:solidFill>
            </a:endParaRPr>
          </a:p>
          <a:p>
            <a:pPr marL="0" indent="0">
              <a:buNone/>
            </a:pPr>
            <a:r>
              <a:rPr lang="sv-SE" dirty="0">
                <a:solidFill>
                  <a:srgbClr val="FFF89A"/>
                </a:solidFill>
              </a:rPr>
              <a:t>Mer än budget- och skuldrådgivning – välfärdsaktörer i en bred mening måste aktiveras.</a:t>
            </a:r>
          </a:p>
          <a:p>
            <a:pPr marL="0" indent="0">
              <a:buNone/>
            </a:pPr>
            <a:r>
              <a:rPr lang="sv-SE" dirty="0">
                <a:solidFill>
                  <a:srgbClr val="FFF89A"/>
                </a:solidFill>
              </a:rPr>
              <a:t>Att </a:t>
            </a:r>
            <a:r>
              <a:rPr lang="sv-SE" i="1" dirty="0">
                <a:solidFill>
                  <a:srgbClr val="FFF89A"/>
                </a:solidFill>
              </a:rPr>
              <a:t>uppmärksamma, fråga </a:t>
            </a:r>
            <a:r>
              <a:rPr lang="sv-SE" dirty="0">
                <a:solidFill>
                  <a:srgbClr val="FFF89A"/>
                </a:solidFill>
              </a:rPr>
              <a:t>och </a:t>
            </a:r>
            <a:r>
              <a:rPr lang="sv-SE" i="1" dirty="0">
                <a:solidFill>
                  <a:srgbClr val="FFF89A"/>
                </a:solidFill>
              </a:rPr>
              <a:t>prata </a:t>
            </a:r>
            <a:r>
              <a:rPr lang="sv-SE" dirty="0">
                <a:solidFill>
                  <a:srgbClr val="FFF89A"/>
                </a:solidFill>
              </a:rPr>
              <a:t>om ekonomi och skulder bör ske i klart högre utsträckning, men prata är inte tillräckligt.</a:t>
            </a:r>
          </a:p>
          <a:p>
            <a:pPr marL="0" indent="0">
              <a:buNone/>
            </a:pPr>
            <a:r>
              <a:rPr lang="sv-SE" dirty="0">
                <a:solidFill>
                  <a:srgbClr val="FFF89A"/>
                </a:solidFill>
              </a:rPr>
              <a:t>Än mer offensiva förebyggande insatser?</a:t>
            </a:r>
          </a:p>
        </p:txBody>
      </p:sp>
      <p:sp>
        <p:nvSpPr>
          <p:cNvPr id="4" name="Rubrik 3">
            <a:extLst>
              <a:ext uri="{FF2B5EF4-FFF2-40B4-BE49-F238E27FC236}">
                <a16:creationId xmlns:a16="http://schemas.microsoft.com/office/drawing/2014/main" id="{3A183203-B043-EDA0-859B-8C29C7449609}"/>
              </a:ext>
            </a:extLst>
          </p:cNvPr>
          <p:cNvSpPr>
            <a:spLocks noGrp="1"/>
          </p:cNvSpPr>
          <p:nvPr>
            <p:ph type="title"/>
          </p:nvPr>
        </p:nvSpPr>
        <p:spPr>
          <a:xfrm>
            <a:off x="4385160" y="504000"/>
            <a:ext cx="4378848" cy="569407"/>
          </a:xfrm>
        </p:spPr>
        <p:txBody>
          <a:bodyPr>
            <a:normAutofit fontScale="90000"/>
          </a:bodyPr>
          <a:lstStyle/>
          <a:p>
            <a:pPr algn="r"/>
            <a:r>
              <a:rPr lang="sv-SE" dirty="0">
                <a:solidFill>
                  <a:schemeClr val="tx2">
                    <a:lumMod val="20000"/>
                    <a:lumOff val="80000"/>
                  </a:schemeClr>
                </a:solidFill>
              </a:rPr>
              <a:t>TILLGÄNGLIGHET, FÖREBYGGANDE OCH TIDIGT UPPMÄRKSAMMANDE</a:t>
            </a:r>
            <a:endParaRPr lang="sv-SE" dirty="0"/>
          </a:p>
        </p:txBody>
      </p:sp>
      <p:sp>
        <p:nvSpPr>
          <p:cNvPr id="5" name="Platshållare för sidfot 4">
            <a:extLst>
              <a:ext uri="{FF2B5EF4-FFF2-40B4-BE49-F238E27FC236}">
                <a16:creationId xmlns:a16="http://schemas.microsoft.com/office/drawing/2014/main" id="{62116EE5-ABB7-CABC-1E80-0FFD0935A78B}"/>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556552848"/>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bild 6">
            <a:extLst>
              <a:ext uri="{FF2B5EF4-FFF2-40B4-BE49-F238E27FC236}">
                <a16:creationId xmlns:a16="http://schemas.microsoft.com/office/drawing/2014/main" id="{E1589A2B-F874-FB2B-0846-55688EE5D788}"/>
              </a:ext>
            </a:extLst>
          </p:cNvPr>
          <p:cNvPicPr>
            <a:picLocks noGrp="1" noChangeAspect="1"/>
          </p:cNvPicPr>
          <p:nvPr>
            <p:ph type="pic" sz="quarter" idx="19"/>
          </p:nvPr>
        </p:nvPicPr>
        <p:blipFill>
          <a:blip r:embed="rId3"/>
          <a:srcRect l="11204" r="11204"/>
          <a:stretch>
            <a:fillRect/>
          </a:stretch>
        </p:blipFill>
        <p:spPr/>
      </p:pic>
      <p:sp>
        <p:nvSpPr>
          <p:cNvPr id="3" name="Platshållare för innehåll 2">
            <a:extLst>
              <a:ext uri="{FF2B5EF4-FFF2-40B4-BE49-F238E27FC236}">
                <a16:creationId xmlns:a16="http://schemas.microsoft.com/office/drawing/2014/main" id="{3C4DA2C3-B263-17A7-F5D1-EAD1CC504837}"/>
              </a:ext>
            </a:extLst>
          </p:cNvPr>
          <p:cNvSpPr>
            <a:spLocks noGrp="1"/>
          </p:cNvSpPr>
          <p:nvPr>
            <p:ph sz="quarter" idx="18"/>
          </p:nvPr>
        </p:nvSpPr>
        <p:spPr>
          <a:xfrm>
            <a:off x="684000" y="1440000"/>
            <a:ext cx="3599968" cy="3363998"/>
          </a:xfrm>
        </p:spPr>
        <p:txBody>
          <a:bodyPr>
            <a:normAutofit/>
          </a:bodyPr>
          <a:lstStyle/>
          <a:p>
            <a:pPr marL="0" indent="0">
              <a:buNone/>
            </a:pPr>
            <a:endParaRPr lang="sv-SE" dirty="0">
              <a:solidFill>
                <a:srgbClr val="FFF89A"/>
              </a:solidFill>
            </a:endParaRPr>
          </a:p>
          <a:p>
            <a:pPr marL="0" indent="0">
              <a:buNone/>
            </a:pPr>
            <a:r>
              <a:rPr lang="sv-SE" dirty="0">
                <a:solidFill>
                  <a:srgbClr val="FFF89A"/>
                </a:solidFill>
              </a:rPr>
              <a:t>Adekvat hjälp med förståelse för sin ekonomiska situation i syfte att uppnå viss kontroll.</a:t>
            </a:r>
          </a:p>
          <a:p>
            <a:pPr marL="0" indent="0">
              <a:buNone/>
            </a:pPr>
            <a:endParaRPr lang="sv-SE" dirty="0">
              <a:solidFill>
                <a:srgbClr val="FFF89A"/>
              </a:solidFill>
            </a:endParaRPr>
          </a:p>
          <a:p>
            <a:pPr marL="0" indent="0">
              <a:buNone/>
            </a:pPr>
            <a:r>
              <a:rPr lang="sv-SE" dirty="0">
                <a:solidFill>
                  <a:srgbClr val="FFF89A"/>
                </a:solidFill>
              </a:rPr>
              <a:t>Fokus på skuldrådgivning (snarare än budget): konkret och praktiskt stöd om återbetalning.</a:t>
            </a:r>
          </a:p>
          <a:p>
            <a:pPr marL="0" indent="0">
              <a:buNone/>
            </a:pPr>
            <a:endParaRPr lang="sv-SE" dirty="0">
              <a:solidFill>
                <a:srgbClr val="FFF89A"/>
              </a:solidFill>
            </a:endParaRPr>
          </a:p>
        </p:txBody>
      </p:sp>
      <p:sp>
        <p:nvSpPr>
          <p:cNvPr id="4" name="Rubrik 3">
            <a:extLst>
              <a:ext uri="{FF2B5EF4-FFF2-40B4-BE49-F238E27FC236}">
                <a16:creationId xmlns:a16="http://schemas.microsoft.com/office/drawing/2014/main" id="{E5E599A9-EBB7-4510-9F31-48176BB112AC}"/>
              </a:ext>
            </a:extLst>
          </p:cNvPr>
          <p:cNvSpPr>
            <a:spLocks noGrp="1"/>
          </p:cNvSpPr>
          <p:nvPr>
            <p:ph type="title"/>
          </p:nvPr>
        </p:nvSpPr>
        <p:spPr/>
        <p:txBody>
          <a:bodyPr>
            <a:normAutofit/>
          </a:bodyPr>
          <a:lstStyle/>
          <a:p>
            <a:r>
              <a:rPr lang="sv-SE" dirty="0">
                <a:solidFill>
                  <a:schemeClr val="tx2">
                    <a:lumMod val="20000"/>
                    <a:lumOff val="80000"/>
                  </a:schemeClr>
                </a:solidFill>
              </a:rPr>
              <a:t>PRAKTISKT STÖD </a:t>
            </a:r>
          </a:p>
        </p:txBody>
      </p:sp>
      <p:sp>
        <p:nvSpPr>
          <p:cNvPr id="5" name="Platshållare för sidfot 4">
            <a:extLst>
              <a:ext uri="{FF2B5EF4-FFF2-40B4-BE49-F238E27FC236}">
                <a16:creationId xmlns:a16="http://schemas.microsoft.com/office/drawing/2014/main" id="{65C30A63-78A3-5694-033F-7B487B32D11E}"/>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193747011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763D9A-B16A-5F99-D3DD-69AF414915BC}"/>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772B473D-1BF6-1F72-66C3-07F01ACF20DB}"/>
              </a:ext>
            </a:extLst>
          </p:cNvPr>
          <p:cNvSpPr>
            <a:spLocks noGrp="1"/>
          </p:cNvSpPr>
          <p:nvPr>
            <p:ph type="title"/>
          </p:nvPr>
        </p:nvSpPr>
        <p:spPr/>
        <p:txBody>
          <a:bodyPr/>
          <a:lstStyle/>
          <a:p>
            <a:r>
              <a:rPr lang="sv-SE" dirty="0">
                <a:solidFill>
                  <a:schemeClr val="accent3">
                    <a:lumMod val="20000"/>
                    <a:lumOff val="80000"/>
                  </a:schemeClr>
                </a:solidFill>
                <a:effectLst>
                  <a:glow rad="63500">
                    <a:schemeClr val="accent3">
                      <a:satMod val="175000"/>
                      <a:alpha val="40000"/>
                    </a:schemeClr>
                  </a:glow>
                </a:effectLst>
              </a:rPr>
              <a:t>STUDIENS ÖVERGRIPANDE RESULTAT</a:t>
            </a:r>
          </a:p>
        </p:txBody>
      </p:sp>
      <p:sp>
        <p:nvSpPr>
          <p:cNvPr id="3" name="Platshållare för text 2">
            <a:extLst>
              <a:ext uri="{FF2B5EF4-FFF2-40B4-BE49-F238E27FC236}">
                <a16:creationId xmlns:a16="http://schemas.microsoft.com/office/drawing/2014/main" id="{5DE93C23-C07E-706E-F965-0FB936EA783F}"/>
              </a:ext>
            </a:extLst>
          </p:cNvPr>
          <p:cNvSpPr>
            <a:spLocks noGrp="1"/>
          </p:cNvSpPr>
          <p:nvPr>
            <p:ph type="body" sz="quarter" idx="14"/>
          </p:nvPr>
        </p:nvSpPr>
        <p:spPr/>
        <p:txBody>
          <a:bodyPr/>
          <a:lstStyle/>
          <a:p>
            <a:endParaRPr lang="sv-SE" dirty="0">
              <a:effectLst>
                <a:glow rad="63500">
                  <a:schemeClr val="accent3">
                    <a:satMod val="175000"/>
                    <a:alpha val="40000"/>
                  </a:schemeClr>
                </a:glow>
              </a:effectLst>
            </a:endParaRPr>
          </a:p>
        </p:txBody>
      </p:sp>
      <p:sp>
        <p:nvSpPr>
          <p:cNvPr id="4" name="Platshållare för sidfot 3">
            <a:extLst>
              <a:ext uri="{FF2B5EF4-FFF2-40B4-BE49-F238E27FC236}">
                <a16:creationId xmlns:a16="http://schemas.microsoft.com/office/drawing/2014/main" id="{566B0A34-9E09-73F6-661D-0C66812B6BBF}"/>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60911376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3F2630E0-0B25-AB3B-9F68-CE49105ED546}"/>
              </a:ext>
            </a:extLst>
          </p:cNvPr>
          <p:cNvSpPr>
            <a:spLocks noGrp="1"/>
          </p:cNvSpPr>
          <p:nvPr>
            <p:ph sz="quarter" idx="12"/>
          </p:nvPr>
        </p:nvSpPr>
        <p:spPr/>
        <p:txBody>
          <a:bodyPr>
            <a:normAutofit/>
          </a:bodyPr>
          <a:lstStyle/>
          <a:p>
            <a:pPr marL="0" indent="0">
              <a:buNone/>
            </a:pPr>
            <a:r>
              <a:rPr lang="en-US" dirty="0" err="1">
                <a:solidFill>
                  <a:srgbClr val="FFF89A"/>
                </a:solidFill>
              </a:rPr>
              <a:t>Emotionellt</a:t>
            </a:r>
            <a:r>
              <a:rPr lang="en-US" dirty="0">
                <a:solidFill>
                  <a:srgbClr val="FFF89A"/>
                </a:solidFill>
              </a:rPr>
              <a:t> </a:t>
            </a:r>
            <a:r>
              <a:rPr lang="en-US" dirty="0" err="1">
                <a:solidFill>
                  <a:srgbClr val="FFF89A"/>
                </a:solidFill>
              </a:rPr>
              <a:t>stöd</a:t>
            </a:r>
            <a:r>
              <a:rPr lang="en-US" dirty="0">
                <a:solidFill>
                  <a:srgbClr val="FFF89A"/>
                </a:solidFill>
              </a:rPr>
              <a:t> </a:t>
            </a:r>
            <a:r>
              <a:rPr lang="en-US" dirty="0" err="1">
                <a:solidFill>
                  <a:srgbClr val="FFF89A"/>
                </a:solidFill>
              </a:rPr>
              <a:t>är</a:t>
            </a:r>
            <a:r>
              <a:rPr lang="en-US" dirty="0">
                <a:solidFill>
                  <a:srgbClr val="FFF89A"/>
                </a:solidFill>
              </a:rPr>
              <a:t> </a:t>
            </a:r>
            <a:r>
              <a:rPr lang="en-US" dirty="0" err="1">
                <a:solidFill>
                  <a:srgbClr val="FFF89A"/>
                </a:solidFill>
              </a:rPr>
              <a:t>nödvändigt</a:t>
            </a:r>
            <a:r>
              <a:rPr lang="en-US" dirty="0">
                <a:solidFill>
                  <a:srgbClr val="FFF89A"/>
                </a:solidFill>
              </a:rPr>
              <a:t> för </a:t>
            </a:r>
            <a:r>
              <a:rPr lang="en-US" dirty="0" err="1">
                <a:solidFill>
                  <a:srgbClr val="FFF89A"/>
                </a:solidFill>
              </a:rPr>
              <a:t>att</a:t>
            </a:r>
            <a:r>
              <a:rPr lang="en-US" dirty="0">
                <a:solidFill>
                  <a:srgbClr val="FFF89A"/>
                </a:solidFill>
              </a:rPr>
              <a:t> </a:t>
            </a:r>
            <a:r>
              <a:rPr lang="en-US" dirty="0" err="1">
                <a:solidFill>
                  <a:srgbClr val="FFF89A"/>
                </a:solidFill>
              </a:rPr>
              <a:t>orka</a:t>
            </a:r>
            <a:r>
              <a:rPr lang="en-US" dirty="0">
                <a:solidFill>
                  <a:srgbClr val="FFF89A"/>
                </a:solidFill>
              </a:rPr>
              <a:t> med </a:t>
            </a:r>
            <a:r>
              <a:rPr lang="en-US" dirty="0" err="1">
                <a:solidFill>
                  <a:srgbClr val="FFF89A"/>
                </a:solidFill>
              </a:rPr>
              <a:t>hopplösheten</a:t>
            </a:r>
            <a:r>
              <a:rPr lang="en-US" dirty="0">
                <a:solidFill>
                  <a:srgbClr val="FFF89A"/>
                </a:solidFill>
              </a:rPr>
              <a:t> och för </a:t>
            </a:r>
            <a:r>
              <a:rPr lang="en-US" dirty="0" err="1">
                <a:solidFill>
                  <a:srgbClr val="FFF89A"/>
                </a:solidFill>
              </a:rPr>
              <a:t>att</a:t>
            </a:r>
            <a:r>
              <a:rPr lang="en-US" dirty="0">
                <a:solidFill>
                  <a:srgbClr val="FFF89A"/>
                </a:solidFill>
              </a:rPr>
              <a:t> </a:t>
            </a:r>
            <a:r>
              <a:rPr lang="en-US" dirty="0" err="1">
                <a:solidFill>
                  <a:srgbClr val="FFF89A"/>
                </a:solidFill>
              </a:rPr>
              <a:t>skapa</a:t>
            </a:r>
            <a:r>
              <a:rPr lang="en-US" dirty="0">
                <a:solidFill>
                  <a:srgbClr val="FFF89A"/>
                </a:solidFill>
              </a:rPr>
              <a:t> </a:t>
            </a:r>
            <a:r>
              <a:rPr lang="en-US" dirty="0" err="1">
                <a:solidFill>
                  <a:srgbClr val="FFF89A"/>
                </a:solidFill>
              </a:rPr>
              <a:t>förutsättningar</a:t>
            </a:r>
            <a:r>
              <a:rPr lang="en-US" dirty="0">
                <a:solidFill>
                  <a:srgbClr val="FFF89A"/>
                </a:solidFill>
              </a:rPr>
              <a:t> för motivation.</a:t>
            </a:r>
          </a:p>
          <a:p>
            <a:pPr marL="0" indent="0">
              <a:buNone/>
            </a:pPr>
            <a:endParaRPr lang="en-US" dirty="0">
              <a:solidFill>
                <a:srgbClr val="FFF89A"/>
              </a:solidFill>
            </a:endParaRPr>
          </a:p>
          <a:p>
            <a:pPr marL="0" indent="0">
              <a:buNone/>
            </a:pPr>
            <a:r>
              <a:rPr lang="en-US" dirty="0" err="1">
                <a:solidFill>
                  <a:srgbClr val="FFF89A"/>
                </a:solidFill>
              </a:rPr>
              <a:t>Att</a:t>
            </a:r>
            <a:r>
              <a:rPr lang="en-US" dirty="0">
                <a:solidFill>
                  <a:srgbClr val="FFF89A"/>
                </a:solidFill>
              </a:rPr>
              <a:t> </a:t>
            </a:r>
            <a:r>
              <a:rPr lang="en-US" dirty="0" err="1">
                <a:solidFill>
                  <a:srgbClr val="FFF89A"/>
                </a:solidFill>
              </a:rPr>
              <a:t>berätta</a:t>
            </a:r>
            <a:r>
              <a:rPr lang="en-US" dirty="0">
                <a:solidFill>
                  <a:srgbClr val="FFF89A"/>
                </a:solidFill>
              </a:rPr>
              <a:t> och </a:t>
            </a:r>
            <a:r>
              <a:rPr lang="en-US" dirty="0" err="1">
                <a:solidFill>
                  <a:srgbClr val="FFF89A"/>
                </a:solidFill>
              </a:rPr>
              <a:t>skapa</a:t>
            </a:r>
            <a:r>
              <a:rPr lang="en-US" dirty="0">
                <a:solidFill>
                  <a:srgbClr val="FFF89A"/>
                </a:solidFill>
              </a:rPr>
              <a:t> </a:t>
            </a:r>
            <a:r>
              <a:rPr lang="en-US" dirty="0" err="1">
                <a:solidFill>
                  <a:srgbClr val="FFF89A"/>
                </a:solidFill>
              </a:rPr>
              <a:t>nya</a:t>
            </a:r>
            <a:r>
              <a:rPr lang="en-US" dirty="0">
                <a:solidFill>
                  <a:srgbClr val="FFF89A"/>
                </a:solidFill>
              </a:rPr>
              <a:t> </a:t>
            </a:r>
            <a:r>
              <a:rPr lang="en-US" dirty="0" err="1">
                <a:solidFill>
                  <a:srgbClr val="FFF89A"/>
                </a:solidFill>
              </a:rPr>
              <a:t>relationer</a:t>
            </a:r>
            <a:r>
              <a:rPr lang="en-US" dirty="0">
                <a:solidFill>
                  <a:srgbClr val="FFF89A"/>
                </a:solidFill>
              </a:rPr>
              <a:t> </a:t>
            </a:r>
            <a:r>
              <a:rPr lang="en-US" dirty="0" err="1">
                <a:solidFill>
                  <a:srgbClr val="FFF89A"/>
                </a:solidFill>
              </a:rPr>
              <a:t>är</a:t>
            </a:r>
            <a:r>
              <a:rPr lang="en-US" dirty="0">
                <a:solidFill>
                  <a:srgbClr val="FFF89A"/>
                </a:solidFill>
              </a:rPr>
              <a:t> </a:t>
            </a:r>
            <a:r>
              <a:rPr lang="en-US" dirty="0" err="1">
                <a:solidFill>
                  <a:srgbClr val="FFF89A"/>
                </a:solidFill>
              </a:rPr>
              <a:t>viktiga</a:t>
            </a:r>
            <a:r>
              <a:rPr lang="en-US" dirty="0">
                <a:solidFill>
                  <a:srgbClr val="FFF89A"/>
                </a:solidFill>
              </a:rPr>
              <a:t> </a:t>
            </a:r>
            <a:r>
              <a:rPr lang="en-US" dirty="0" err="1">
                <a:solidFill>
                  <a:srgbClr val="FFF89A"/>
                </a:solidFill>
              </a:rPr>
              <a:t>aspekter</a:t>
            </a:r>
            <a:r>
              <a:rPr lang="en-US" dirty="0">
                <a:solidFill>
                  <a:srgbClr val="FFF89A"/>
                </a:solidFill>
              </a:rPr>
              <a:t> för </a:t>
            </a:r>
            <a:r>
              <a:rPr lang="en-US" dirty="0" err="1">
                <a:solidFill>
                  <a:srgbClr val="FFF89A"/>
                </a:solidFill>
              </a:rPr>
              <a:t>att</a:t>
            </a:r>
            <a:r>
              <a:rPr lang="en-US" dirty="0">
                <a:solidFill>
                  <a:srgbClr val="FFF89A"/>
                </a:solidFill>
              </a:rPr>
              <a:t> </a:t>
            </a:r>
            <a:r>
              <a:rPr lang="en-US" dirty="0" err="1">
                <a:solidFill>
                  <a:srgbClr val="FFF89A"/>
                </a:solidFill>
              </a:rPr>
              <a:t>vända</a:t>
            </a:r>
            <a:r>
              <a:rPr lang="en-US" dirty="0">
                <a:solidFill>
                  <a:srgbClr val="FFF89A"/>
                </a:solidFill>
              </a:rPr>
              <a:t> </a:t>
            </a:r>
            <a:r>
              <a:rPr lang="en-US" dirty="0" err="1">
                <a:solidFill>
                  <a:srgbClr val="FFF89A"/>
                </a:solidFill>
              </a:rPr>
              <a:t>en</a:t>
            </a:r>
            <a:r>
              <a:rPr lang="en-US" dirty="0">
                <a:solidFill>
                  <a:srgbClr val="FFF89A"/>
                </a:solidFill>
              </a:rPr>
              <a:t> </a:t>
            </a:r>
            <a:r>
              <a:rPr lang="en-US" dirty="0" err="1">
                <a:solidFill>
                  <a:srgbClr val="FFF89A"/>
                </a:solidFill>
              </a:rPr>
              <a:t>utveckling</a:t>
            </a:r>
            <a:r>
              <a:rPr lang="en-US" dirty="0">
                <a:solidFill>
                  <a:srgbClr val="FFF89A"/>
                </a:solidFill>
              </a:rPr>
              <a:t>. </a:t>
            </a:r>
            <a:r>
              <a:rPr lang="en-US" dirty="0" err="1">
                <a:solidFill>
                  <a:srgbClr val="FFF89A"/>
                </a:solidFill>
              </a:rPr>
              <a:t>Därför</a:t>
            </a:r>
            <a:r>
              <a:rPr lang="en-US" dirty="0">
                <a:solidFill>
                  <a:srgbClr val="FFF89A"/>
                </a:solidFill>
              </a:rPr>
              <a:t> </a:t>
            </a:r>
            <a:r>
              <a:rPr lang="en-US" dirty="0" err="1">
                <a:solidFill>
                  <a:srgbClr val="FFF89A"/>
                </a:solidFill>
              </a:rPr>
              <a:t>föreslår</a:t>
            </a:r>
            <a:r>
              <a:rPr lang="en-US" dirty="0">
                <a:solidFill>
                  <a:srgbClr val="FFF89A"/>
                </a:solidFill>
              </a:rPr>
              <a:t> vi </a:t>
            </a:r>
            <a:r>
              <a:rPr lang="en-US" dirty="0" err="1">
                <a:solidFill>
                  <a:srgbClr val="FFF89A"/>
                </a:solidFill>
              </a:rPr>
              <a:t>gruppstöd</a:t>
            </a:r>
            <a:r>
              <a:rPr lang="en-US" dirty="0">
                <a:solidFill>
                  <a:srgbClr val="FFF89A"/>
                </a:solidFill>
              </a:rPr>
              <a:t> med </a:t>
            </a:r>
            <a:r>
              <a:rPr lang="en-US" dirty="0" err="1">
                <a:solidFill>
                  <a:srgbClr val="FFF89A"/>
                </a:solidFill>
              </a:rPr>
              <a:t>andra</a:t>
            </a:r>
            <a:r>
              <a:rPr lang="en-US" dirty="0">
                <a:solidFill>
                  <a:srgbClr val="FFF89A"/>
                </a:solidFill>
              </a:rPr>
              <a:t> </a:t>
            </a:r>
            <a:r>
              <a:rPr lang="en-US" dirty="0" err="1">
                <a:solidFill>
                  <a:srgbClr val="FFF89A"/>
                </a:solidFill>
              </a:rPr>
              <a:t>personer</a:t>
            </a:r>
            <a:r>
              <a:rPr lang="en-US" dirty="0">
                <a:solidFill>
                  <a:srgbClr val="FFF89A"/>
                </a:solidFill>
              </a:rPr>
              <a:t> i </a:t>
            </a:r>
            <a:r>
              <a:rPr lang="en-US" dirty="0" err="1">
                <a:solidFill>
                  <a:srgbClr val="FFF89A"/>
                </a:solidFill>
              </a:rPr>
              <a:t>liknande</a:t>
            </a:r>
            <a:r>
              <a:rPr lang="en-US" dirty="0">
                <a:solidFill>
                  <a:srgbClr val="FFF89A"/>
                </a:solidFill>
              </a:rPr>
              <a:t> </a:t>
            </a:r>
            <a:r>
              <a:rPr lang="en-US" dirty="0" err="1">
                <a:solidFill>
                  <a:srgbClr val="FFF89A"/>
                </a:solidFill>
              </a:rPr>
              <a:t>situationer</a:t>
            </a:r>
            <a:r>
              <a:rPr lang="en-US" dirty="0">
                <a:solidFill>
                  <a:srgbClr val="FFF89A"/>
                </a:solidFill>
              </a:rPr>
              <a:t>.</a:t>
            </a:r>
          </a:p>
        </p:txBody>
      </p:sp>
      <p:pic>
        <p:nvPicPr>
          <p:cNvPr id="7" name="Platshållare för bild 6">
            <a:extLst>
              <a:ext uri="{FF2B5EF4-FFF2-40B4-BE49-F238E27FC236}">
                <a16:creationId xmlns:a16="http://schemas.microsoft.com/office/drawing/2014/main" id="{A69D6023-569D-870F-9F75-DE2C26AEBAD1}"/>
              </a:ext>
            </a:extLst>
          </p:cNvPr>
          <p:cNvPicPr>
            <a:picLocks noGrp="1" noChangeAspect="1"/>
          </p:cNvPicPr>
          <p:nvPr>
            <p:ph sz="quarter" idx="13"/>
          </p:nvPr>
        </p:nvPicPr>
        <p:blipFill>
          <a:blip r:embed="rId3"/>
          <a:stretch>
            <a:fillRect/>
          </a:stretch>
        </p:blipFill>
        <p:spPr>
          <a:xfrm>
            <a:off x="4716463" y="1715788"/>
            <a:ext cx="3814762" cy="2388199"/>
          </a:xfrm>
          <a:noFill/>
        </p:spPr>
      </p:pic>
      <p:sp>
        <p:nvSpPr>
          <p:cNvPr id="14" name="Title 3">
            <a:extLst>
              <a:ext uri="{FF2B5EF4-FFF2-40B4-BE49-F238E27FC236}">
                <a16:creationId xmlns:a16="http://schemas.microsoft.com/office/drawing/2014/main" id="{85F4B246-AEF7-1FDA-3385-197C8ED3A832}"/>
              </a:ext>
            </a:extLst>
          </p:cNvPr>
          <p:cNvSpPr>
            <a:spLocks noGrp="1"/>
          </p:cNvSpPr>
          <p:nvPr>
            <p:ph type="title"/>
          </p:nvPr>
        </p:nvSpPr>
        <p:spPr/>
        <p:txBody>
          <a:bodyPr>
            <a:normAutofit/>
          </a:bodyPr>
          <a:lstStyle/>
          <a:p>
            <a:pPr algn="ctr"/>
            <a:r>
              <a:rPr lang="en-US" dirty="0">
                <a:solidFill>
                  <a:schemeClr val="tx2">
                    <a:lumMod val="20000"/>
                    <a:lumOff val="80000"/>
                  </a:schemeClr>
                </a:solidFill>
              </a:rPr>
              <a:t>EMOTIONELLT STÖD</a:t>
            </a:r>
          </a:p>
        </p:txBody>
      </p:sp>
      <p:sp>
        <p:nvSpPr>
          <p:cNvPr id="5" name="Platshållare för sidfot 4">
            <a:extLst>
              <a:ext uri="{FF2B5EF4-FFF2-40B4-BE49-F238E27FC236}">
                <a16:creationId xmlns:a16="http://schemas.microsoft.com/office/drawing/2014/main" id="{531F37DA-B3FB-952B-550F-B8D8C35F263D}"/>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336632293"/>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bild 6">
            <a:extLst>
              <a:ext uri="{FF2B5EF4-FFF2-40B4-BE49-F238E27FC236}">
                <a16:creationId xmlns:a16="http://schemas.microsoft.com/office/drawing/2014/main" id="{9270D11E-A1E2-847A-C3E8-6C4AC01D70CA}"/>
              </a:ext>
            </a:extLst>
          </p:cNvPr>
          <p:cNvPicPr>
            <a:picLocks noGrp="1" noChangeAspect="1"/>
          </p:cNvPicPr>
          <p:nvPr>
            <p:ph sz="quarter" idx="12"/>
          </p:nvPr>
        </p:nvPicPr>
        <p:blipFill>
          <a:blip r:embed="rId3"/>
          <a:stretch>
            <a:fillRect/>
          </a:stretch>
        </p:blipFill>
        <p:spPr>
          <a:xfrm>
            <a:off x="684213" y="1836540"/>
            <a:ext cx="3816350" cy="2146696"/>
          </a:xfrm>
          <a:noFill/>
        </p:spPr>
      </p:pic>
      <p:sp>
        <p:nvSpPr>
          <p:cNvPr id="12" name="Content Placeholder 2">
            <a:extLst>
              <a:ext uri="{FF2B5EF4-FFF2-40B4-BE49-F238E27FC236}">
                <a16:creationId xmlns:a16="http://schemas.microsoft.com/office/drawing/2014/main" id="{529CEFCE-B645-E49A-2656-B4C53A0B872D}"/>
              </a:ext>
            </a:extLst>
          </p:cNvPr>
          <p:cNvSpPr>
            <a:spLocks noGrp="1"/>
          </p:cNvSpPr>
          <p:nvPr>
            <p:ph sz="quarter" idx="13"/>
          </p:nvPr>
        </p:nvSpPr>
        <p:spPr>
          <a:xfrm>
            <a:off x="4716016" y="1440000"/>
            <a:ext cx="4320480" cy="3363998"/>
          </a:xfrm>
        </p:spPr>
        <p:txBody>
          <a:bodyPr>
            <a:normAutofit fontScale="92500"/>
          </a:bodyPr>
          <a:lstStyle/>
          <a:p>
            <a:pPr marL="0" indent="0">
              <a:buNone/>
            </a:pPr>
            <a:r>
              <a:rPr lang="sv-SE" dirty="0">
                <a:solidFill>
                  <a:srgbClr val="FFF89A"/>
                </a:solidFill>
              </a:rPr>
              <a:t>Komplexa problem kräver komplexa lösningar. </a:t>
            </a:r>
            <a:r>
              <a:rPr lang="en-US" dirty="0" err="1">
                <a:solidFill>
                  <a:srgbClr val="FFF89A"/>
                </a:solidFill>
              </a:rPr>
              <a:t>Att</a:t>
            </a:r>
            <a:r>
              <a:rPr lang="en-US" dirty="0">
                <a:solidFill>
                  <a:srgbClr val="FFF89A"/>
                </a:solidFill>
              </a:rPr>
              <a:t> </a:t>
            </a:r>
            <a:r>
              <a:rPr lang="en-US" dirty="0" err="1">
                <a:solidFill>
                  <a:srgbClr val="FFF89A"/>
                </a:solidFill>
              </a:rPr>
              <a:t>komma</a:t>
            </a:r>
            <a:r>
              <a:rPr lang="en-US" dirty="0">
                <a:solidFill>
                  <a:srgbClr val="FFF89A"/>
                </a:solidFill>
              </a:rPr>
              <a:t> till </a:t>
            </a:r>
            <a:r>
              <a:rPr lang="en-US" dirty="0" err="1">
                <a:solidFill>
                  <a:srgbClr val="FFF89A"/>
                </a:solidFill>
              </a:rPr>
              <a:t>rätta</a:t>
            </a:r>
            <a:r>
              <a:rPr lang="en-US" dirty="0">
                <a:solidFill>
                  <a:srgbClr val="FFF89A"/>
                </a:solidFill>
              </a:rPr>
              <a:t> med </a:t>
            </a:r>
            <a:r>
              <a:rPr lang="en-US" dirty="0" err="1">
                <a:solidFill>
                  <a:srgbClr val="FFF89A"/>
                </a:solidFill>
              </a:rPr>
              <a:t>ursprungsproblematiken</a:t>
            </a:r>
            <a:r>
              <a:rPr lang="en-US" dirty="0">
                <a:solidFill>
                  <a:srgbClr val="FFF89A"/>
                </a:solidFill>
              </a:rPr>
              <a:t> </a:t>
            </a:r>
            <a:r>
              <a:rPr lang="en-US" dirty="0" err="1">
                <a:solidFill>
                  <a:srgbClr val="FFF89A"/>
                </a:solidFill>
              </a:rPr>
              <a:t>är</a:t>
            </a:r>
            <a:r>
              <a:rPr lang="en-US" dirty="0">
                <a:solidFill>
                  <a:srgbClr val="FFF89A"/>
                </a:solidFill>
              </a:rPr>
              <a:t> </a:t>
            </a:r>
            <a:r>
              <a:rPr lang="en-US" dirty="0" err="1">
                <a:solidFill>
                  <a:srgbClr val="FFF89A"/>
                </a:solidFill>
              </a:rPr>
              <a:t>helt</a:t>
            </a:r>
            <a:r>
              <a:rPr lang="en-US" dirty="0">
                <a:solidFill>
                  <a:srgbClr val="FFF89A"/>
                </a:solidFill>
              </a:rPr>
              <a:t> </a:t>
            </a:r>
            <a:r>
              <a:rPr lang="en-US" dirty="0" err="1">
                <a:solidFill>
                  <a:srgbClr val="FFF89A"/>
                </a:solidFill>
              </a:rPr>
              <a:t>nödvändigt</a:t>
            </a:r>
            <a:r>
              <a:rPr lang="en-US" dirty="0">
                <a:solidFill>
                  <a:srgbClr val="FFF89A"/>
                </a:solidFill>
              </a:rPr>
              <a:t>.</a:t>
            </a:r>
            <a:endParaRPr lang="sv-SE" dirty="0">
              <a:solidFill>
                <a:srgbClr val="FFF89A"/>
              </a:solidFill>
            </a:endParaRPr>
          </a:p>
          <a:p>
            <a:pPr marL="0" indent="0">
              <a:buNone/>
            </a:pPr>
            <a:r>
              <a:rPr lang="sv-SE" dirty="0">
                <a:solidFill>
                  <a:srgbClr val="FFF89A"/>
                </a:solidFill>
              </a:rPr>
              <a:t>Om den överskuldsatte inte får hjälp med återbetalning ökar risk för dåligt mående och för att ursprungsproblem återaktualiseras. </a:t>
            </a:r>
          </a:p>
          <a:p>
            <a:pPr marL="0" indent="0">
              <a:buNone/>
            </a:pPr>
            <a:r>
              <a:rPr lang="sv-SE" dirty="0">
                <a:solidFill>
                  <a:srgbClr val="FFF89A"/>
                </a:solidFill>
              </a:rPr>
              <a:t>Om den överskuldsatte inte får hjälp med ursprungsproblemen påverkas dels möjligheten att överblicka och återbetala skulderna, dels risken att man återigen hamnar i skuldproblematik i framtiden.</a:t>
            </a:r>
            <a:endParaRPr lang="en-US" dirty="0">
              <a:solidFill>
                <a:srgbClr val="FFF89A"/>
              </a:solidFill>
            </a:endParaRPr>
          </a:p>
        </p:txBody>
      </p:sp>
      <p:sp>
        <p:nvSpPr>
          <p:cNvPr id="14" name="Title 3">
            <a:extLst>
              <a:ext uri="{FF2B5EF4-FFF2-40B4-BE49-F238E27FC236}">
                <a16:creationId xmlns:a16="http://schemas.microsoft.com/office/drawing/2014/main" id="{6ED407D3-D9B9-F849-9A86-E1367743264B}"/>
              </a:ext>
            </a:extLst>
          </p:cNvPr>
          <p:cNvSpPr>
            <a:spLocks noGrp="1"/>
          </p:cNvSpPr>
          <p:nvPr>
            <p:ph type="title"/>
          </p:nvPr>
        </p:nvSpPr>
        <p:spPr>
          <a:xfrm>
            <a:off x="684000" y="504000"/>
            <a:ext cx="8136472" cy="569407"/>
          </a:xfrm>
        </p:spPr>
        <p:txBody>
          <a:bodyPr>
            <a:normAutofit/>
          </a:bodyPr>
          <a:lstStyle/>
          <a:p>
            <a:pPr algn="ctr"/>
            <a:r>
              <a:rPr lang="en-US" dirty="0">
                <a:solidFill>
                  <a:schemeClr val="tx2">
                    <a:lumMod val="20000"/>
                    <a:lumOff val="80000"/>
                  </a:schemeClr>
                </a:solidFill>
              </a:rPr>
              <a:t>ETT HELHETSGREPP PÅ LIVSSITUATIONEN</a:t>
            </a:r>
          </a:p>
        </p:txBody>
      </p:sp>
      <p:sp>
        <p:nvSpPr>
          <p:cNvPr id="5" name="Platshållare för sidfot 4">
            <a:extLst>
              <a:ext uri="{FF2B5EF4-FFF2-40B4-BE49-F238E27FC236}">
                <a16:creationId xmlns:a16="http://schemas.microsoft.com/office/drawing/2014/main" id="{A60598E4-E130-CB5A-C3B3-B7C7A05C3D4D}"/>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3894290477"/>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innehåll 1">
            <a:extLst>
              <a:ext uri="{FF2B5EF4-FFF2-40B4-BE49-F238E27FC236}">
                <a16:creationId xmlns:a16="http://schemas.microsoft.com/office/drawing/2014/main" id="{838F0EB3-6B57-8AB1-356C-B08FAC5FDA3D}"/>
              </a:ext>
            </a:extLst>
          </p:cNvPr>
          <p:cNvSpPr>
            <a:spLocks noGrp="1"/>
          </p:cNvSpPr>
          <p:nvPr>
            <p:ph sz="quarter" idx="12"/>
          </p:nvPr>
        </p:nvSpPr>
        <p:spPr>
          <a:xfrm>
            <a:off x="467544" y="1440000"/>
            <a:ext cx="3744416" cy="2939990"/>
          </a:xfrm>
        </p:spPr>
        <p:txBody>
          <a:bodyPr>
            <a:normAutofit/>
          </a:bodyPr>
          <a:lstStyle/>
          <a:p>
            <a:pPr marL="0" indent="0">
              <a:buNone/>
            </a:pPr>
            <a:r>
              <a:rPr lang="sv-SE" u="sng" dirty="0">
                <a:solidFill>
                  <a:schemeClr val="tx2">
                    <a:lumMod val="20000"/>
                    <a:lumOff val="80000"/>
                  </a:schemeClr>
                </a:solidFill>
              </a:rPr>
              <a:t>Sociala orsaker till överskuldsättning</a:t>
            </a:r>
          </a:p>
          <a:p>
            <a:r>
              <a:rPr lang="sv-SE" dirty="0">
                <a:solidFill>
                  <a:srgbClr val="FFF89A"/>
                </a:solidFill>
              </a:rPr>
              <a:t>Missbruk och beroende</a:t>
            </a:r>
          </a:p>
          <a:p>
            <a:r>
              <a:rPr lang="sv-SE" dirty="0">
                <a:solidFill>
                  <a:srgbClr val="FFF89A"/>
                </a:solidFill>
              </a:rPr>
              <a:t>Fattigdom</a:t>
            </a:r>
          </a:p>
          <a:p>
            <a:r>
              <a:rPr lang="sv-SE" dirty="0">
                <a:solidFill>
                  <a:srgbClr val="FFF89A"/>
                </a:solidFill>
              </a:rPr>
              <a:t>Våld</a:t>
            </a:r>
          </a:p>
          <a:p>
            <a:r>
              <a:rPr lang="sv-SE" dirty="0">
                <a:solidFill>
                  <a:srgbClr val="FFF89A"/>
                </a:solidFill>
              </a:rPr>
              <a:t>Psykisk ohälsa</a:t>
            </a:r>
          </a:p>
          <a:p>
            <a:r>
              <a:rPr lang="sv-SE" dirty="0">
                <a:solidFill>
                  <a:srgbClr val="FFF89A"/>
                </a:solidFill>
              </a:rPr>
              <a:t>Andra typer av sociala problem</a:t>
            </a:r>
          </a:p>
          <a:p>
            <a:pPr lvl="1">
              <a:buFont typeface="Courier New" panose="02070309020205020404" pitchFamily="49" charset="0"/>
              <a:buChar char="o"/>
            </a:pPr>
            <a:endParaRPr lang="sv-SE" dirty="0">
              <a:solidFill>
                <a:schemeClr val="tx2">
                  <a:lumMod val="20000"/>
                  <a:lumOff val="80000"/>
                </a:schemeClr>
              </a:solidFill>
            </a:endParaRPr>
          </a:p>
        </p:txBody>
      </p:sp>
      <p:sp>
        <p:nvSpPr>
          <p:cNvPr id="5" name="Platshållare för innehåll 4">
            <a:extLst>
              <a:ext uri="{FF2B5EF4-FFF2-40B4-BE49-F238E27FC236}">
                <a16:creationId xmlns:a16="http://schemas.microsoft.com/office/drawing/2014/main" id="{908E5927-9F7A-C770-CA51-F62B8DAE0E0B}"/>
              </a:ext>
            </a:extLst>
          </p:cNvPr>
          <p:cNvSpPr>
            <a:spLocks noGrp="1"/>
          </p:cNvSpPr>
          <p:nvPr>
            <p:ph sz="quarter" idx="13"/>
          </p:nvPr>
        </p:nvSpPr>
        <p:spPr>
          <a:xfrm>
            <a:off x="4355976" y="1440000"/>
            <a:ext cx="4464496" cy="2939990"/>
          </a:xfrm>
        </p:spPr>
        <p:txBody>
          <a:bodyPr/>
          <a:lstStyle/>
          <a:p>
            <a:pPr marL="0" indent="0">
              <a:buNone/>
            </a:pPr>
            <a:r>
              <a:rPr lang="sv-SE" u="sng" dirty="0">
                <a:solidFill>
                  <a:schemeClr val="tx2">
                    <a:lumMod val="20000"/>
                    <a:lumOff val="80000"/>
                  </a:schemeClr>
                </a:solidFill>
              </a:rPr>
              <a:t>Sociala konsekvenser av överskuldsättning</a:t>
            </a:r>
          </a:p>
          <a:p>
            <a:r>
              <a:rPr lang="sv-SE" dirty="0">
                <a:solidFill>
                  <a:srgbClr val="FFF89A"/>
                </a:solidFill>
              </a:rPr>
              <a:t>Kredit- och konsumtionsmarknad</a:t>
            </a:r>
          </a:p>
          <a:p>
            <a:r>
              <a:rPr lang="sv-SE" dirty="0">
                <a:solidFill>
                  <a:srgbClr val="FFF89A"/>
                </a:solidFill>
              </a:rPr>
              <a:t>Arbetsmarknad</a:t>
            </a:r>
          </a:p>
          <a:p>
            <a:r>
              <a:rPr lang="sv-SE" dirty="0">
                <a:solidFill>
                  <a:srgbClr val="FFF89A"/>
                </a:solidFill>
              </a:rPr>
              <a:t>Bostadsmarknad</a:t>
            </a:r>
          </a:p>
          <a:p>
            <a:r>
              <a:rPr lang="sv-SE" dirty="0">
                <a:solidFill>
                  <a:srgbClr val="FFF89A"/>
                </a:solidFill>
              </a:rPr>
              <a:t>Sociala relationer</a:t>
            </a:r>
          </a:p>
          <a:p>
            <a:r>
              <a:rPr lang="sv-SE" dirty="0">
                <a:solidFill>
                  <a:srgbClr val="FFF89A"/>
                </a:solidFill>
              </a:rPr>
              <a:t>Familjebildande och framtid</a:t>
            </a:r>
          </a:p>
          <a:p>
            <a:r>
              <a:rPr lang="sv-SE" dirty="0">
                <a:solidFill>
                  <a:srgbClr val="FFF89A"/>
                </a:solidFill>
              </a:rPr>
              <a:t>Pausar </a:t>
            </a:r>
            <a:r>
              <a:rPr lang="sv-SE" dirty="0" err="1">
                <a:solidFill>
                  <a:srgbClr val="FFF89A"/>
                </a:solidFill>
              </a:rPr>
              <a:t>vuxenblivandet</a:t>
            </a:r>
            <a:endParaRPr lang="sv-SE" dirty="0">
              <a:solidFill>
                <a:srgbClr val="FFF89A"/>
              </a:solidFill>
            </a:endParaRPr>
          </a:p>
          <a:p>
            <a:endParaRPr lang="sv-SE" dirty="0"/>
          </a:p>
        </p:txBody>
      </p:sp>
      <p:sp>
        <p:nvSpPr>
          <p:cNvPr id="3" name="Rubrik 2">
            <a:extLst>
              <a:ext uri="{FF2B5EF4-FFF2-40B4-BE49-F238E27FC236}">
                <a16:creationId xmlns:a16="http://schemas.microsoft.com/office/drawing/2014/main" id="{C302D368-BF71-40AB-BC49-97B7FC64439A}"/>
              </a:ext>
            </a:extLst>
          </p:cNvPr>
          <p:cNvSpPr>
            <a:spLocks noGrp="1"/>
          </p:cNvSpPr>
          <p:nvPr>
            <p:ph type="title"/>
          </p:nvPr>
        </p:nvSpPr>
        <p:spPr/>
        <p:txBody>
          <a:bodyPr/>
          <a:lstStyle/>
          <a:p>
            <a:r>
              <a:rPr lang="sv-SE" dirty="0">
                <a:solidFill>
                  <a:schemeClr val="tx2">
                    <a:lumMod val="20000"/>
                    <a:lumOff val="80000"/>
                  </a:schemeClr>
                </a:solidFill>
              </a:rPr>
              <a:t>ÖVERSKULDSÄTTNING ÄR ETT SOCIALT PROBLEM</a:t>
            </a:r>
          </a:p>
        </p:txBody>
      </p:sp>
      <p:sp>
        <p:nvSpPr>
          <p:cNvPr id="4" name="Platshållare för sidfot 3">
            <a:extLst>
              <a:ext uri="{FF2B5EF4-FFF2-40B4-BE49-F238E27FC236}">
                <a16:creationId xmlns:a16="http://schemas.microsoft.com/office/drawing/2014/main" id="{A584239E-D31A-B029-B14C-F2FBAAEA04E1}"/>
              </a:ext>
            </a:extLst>
          </p:cNvPr>
          <p:cNvSpPr>
            <a:spLocks noGrp="1"/>
          </p:cNvSpPr>
          <p:nvPr>
            <p:ph type="ftr" sz="quarter" idx="3"/>
          </p:nvPr>
        </p:nvSpPr>
        <p:spPr/>
        <p:txBody>
          <a:bodyPr/>
          <a:lstStyle/>
          <a:p>
            <a:pPr eaLnBrk="0" hangingPunct="0">
              <a:spcBef>
                <a:spcPts val="0"/>
              </a:spcBef>
              <a:buFont typeface="Arial" charset="0"/>
              <a:buNone/>
            </a:pPr>
            <a:r>
              <a:rPr lang="sv-SE"/>
              <a:t>|       LUNDS UNIVERSITET</a:t>
            </a:r>
            <a:endParaRPr lang="sv-SE" dirty="0"/>
          </a:p>
        </p:txBody>
      </p:sp>
    </p:spTree>
    <p:extLst>
      <p:ext uri="{BB962C8B-B14F-4D97-AF65-F5344CB8AC3E}">
        <p14:creationId xmlns:p14="http://schemas.microsoft.com/office/powerpoint/2010/main" val="4139679885"/>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C2992-451C-F146-CA75-D78C6C5FAFF7}"/>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455F0719-1EE5-89AA-7320-3F20FCB76FF2}"/>
              </a:ext>
            </a:extLst>
          </p:cNvPr>
          <p:cNvSpPr>
            <a:spLocks noGrp="1"/>
          </p:cNvSpPr>
          <p:nvPr>
            <p:ph type="title"/>
          </p:nvPr>
        </p:nvSpPr>
        <p:spPr>
          <a:xfrm>
            <a:off x="1264500" y="268835"/>
            <a:ext cx="6615000" cy="967118"/>
          </a:xfrm>
        </p:spPr>
        <p:txBody>
          <a:bodyPr>
            <a:normAutofit/>
          </a:bodyPr>
          <a:lstStyle/>
          <a:p>
            <a:pPr algn="ctr"/>
            <a:r>
              <a:rPr lang="sv-SE" sz="3300" dirty="0">
                <a:solidFill>
                  <a:srgbClr val="99CCFF"/>
                </a:solidFill>
                <a:latin typeface="Arial Narrow" panose="020B0606020202030204" pitchFamily="34" charset="0"/>
              </a:rPr>
              <a:t>EMOTIONELL PÅVERKAN OCH ANDRA RISKER</a:t>
            </a:r>
          </a:p>
        </p:txBody>
      </p:sp>
      <p:sp>
        <p:nvSpPr>
          <p:cNvPr id="4" name="Platshållare för innehåll 2">
            <a:extLst>
              <a:ext uri="{FF2B5EF4-FFF2-40B4-BE49-F238E27FC236}">
                <a16:creationId xmlns:a16="http://schemas.microsoft.com/office/drawing/2014/main" id="{03D90F12-6C0F-5B0F-5F8A-589790EE3F02}"/>
              </a:ext>
            </a:extLst>
          </p:cNvPr>
          <p:cNvSpPr>
            <a:spLocks noGrp="1"/>
          </p:cNvSpPr>
          <p:nvPr>
            <p:ph idx="1"/>
          </p:nvPr>
        </p:nvSpPr>
        <p:spPr>
          <a:xfrm>
            <a:off x="675085" y="1768445"/>
            <a:ext cx="3896915" cy="4056460"/>
          </a:xfrm>
        </p:spPr>
        <p:txBody>
          <a:bodyPr>
            <a:noAutofit/>
          </a:bodyPr>
          <a:lstStyle/>
          <a:p>
            <a:pPr>
              <a:buClr>
                <a:srgbClr val="FEFAB0"/>
              </a:buClr>
            </a:pPr>
            <a:r>
              <a:rPr lang="sv-SE" sz="2400">
                <a:solidFill>
                  <a:srgbClr val="FEFAB0"/>
                </a:solidFill>
              </a:rPr>
              <a:t>Hopplöshet, ångest och press</a:t>
            </a:r>
          </a:p>
          <a:p>
            <a:pPr>
              <a:buClr>
                <a:srgbClr val="FEFAB0"/>
              </a:buClr>
            </a:pPr>
            <a:r>
              <a:rPr lang="sv-SE" sz="2400">
                <a:solidFill>
                  <a:srgbClr val="FEFAB0"/>
                </a:solidFill>
              </a:rPr>
              <a:t>Återfall i missbruk och kriminalitet</a:t>
            </a:r>
          </a:p>
          <a:p>
            <a:pPr>
              <a:buClr>
                <a:srgbClr val="FEFAB0"/>
              </a:buClr>
            </a:pPr>
            <a:r>
              <a:rPr lang="sv-SE" sz="2400">
                <a:solidFill>
                  <a:srgbClr val="FEFAB0"/>
                </a:solidFill>
              </a:rPr>
              <a:t>Suicidrisk</a:t>
            </a:r>
          </a:p>
        </p:txBody>
      </p:sp>
    </p:spTree>
    <p:extLst>
      <p:ext uri="{BB962C8B-B14F-4D97-AF65-F5344CB8AC3E}">
        <p14:creationId xmlns:p14="http://schemas.microsoft.com/office/powerpoint/2010/main" val="1813406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711473-05BB-DC72-16F5-7C2F25073FD7}"/>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EC49B67E-4135-1DB0-3273-C7A75F17E702}"/>
              </a:ext>
            </a:extLst>
          </p:cNvPr>
          <p:cNvSpPr>
            <a:spLocks noGrp="1"/>
          </p:cNvSpPr>
          <p:nvPr>
            <p:ph type="title"/>
          </p:nvPr>
        </p:nvSpPr>
        <p:spPr>
          <a:xfrm>
            <a:off x="1264500" y="268835"/>
            <a:ext cx="6615000" cy="967118"/>
          </a:xfrm>
        </p:spPr>
        <p:txBody>
          <a:bodyPr>
            <a:normAutofit/>
          </a:bodyPr>
          <a:lstStyle/>
          <a:p>
            <a:pPr algn="ctr"/>
            <a:r>
              <a:rPr lang="sv-SE" sz="3300" dirty="0">
                <a:solidFill>
                  <a:srgbClr val="99CCFF"/>
                </a:solidFill>
                <a:latin typeface="Arial Narrow" panose="020B0606020202030204" pitchFamily="34" charset="0"/>
              </a:rPr>
              <a:t>EMOTIONELL PÅVERKAN OCH ANDRA RISKER</a:t>
            </a:r>
          </a:p>
        </p:txBody>
      </p:sp>
      <p:sp>
        <p:nvSpPr>
          <p:cNvPr id="4" name="Platshållare för innehåll 2">
            <a:extLst>
              <a:ext uri="{FF2B5EF4-FFF2-40B4-BE49-F238E27FC236}">
                <a16:creationId xmlns:a16="http://schemas.microsoft.com/office/drawing/2014/main" id="{F5DBA868-274B-7A79-EC6D-B563AAE11483}"/>
              </a:ext>
            </a:extLst>
          </p:cNvPr>
          <p:cNvSpPr>
            <a:spLocks noGrp="1"/>
          </p:cNvSpPr>
          <p:nvPr>
            <p:ph idx="1"/>
          </p:nvPr>
        </p:nvSpPr>
        <p:spPr>
          <a:xfrm>
            <a:off x="675085" y="1768445"/>
            <a:ext cx="3896915" cy="4056460"/>
          </a:xfrm>
        </p:spPr>
        <p:txBody>
          <a:bodyPr>
            <a:noAutofit/>
          </a:bodyPr>
          <a:lstStyle/>
          <a:p>
            <a:pPr>
              <a:buClr>
                <a:srgbClr val="99CCFF"/>
              </a:buClr>
            </a:pPr>
            <a:r>
              <a:rPr lang="sv-SE" sz="2400" u="sng">
                <a:solidFill>
                  <a:srgbClr val="99CCFF"/>
                </a:solidFill>
              </a:rPr>
              <a:t>Hopplöshet, ångest och press</a:t>
            </a:r>
          </a:p>
          <a:p>
            <a:pPr>
              <a:buClr>
                <a:srgbClr val="FEFAB0"/>
              </a:buClr>
            </a:pPr>
            <a:r>
              <a:rPr lang="sv-SE" sz="2400">
                <a:solidFill>
                  <a:srgbClr val="FEFAB0"/>
                </a:solidFill>
              </a:rPr>
              <a:t>Återfall i missbruk och kriminalitet</a:t>
            </a:r>
          </a:p>
          <a:p>
            <a:pPr>
              <a:buClr>
                <a:srgbClr val="FEFAB0"/>
              </a:buClr>
            </a:pPr>
            <a:r>
              <a:rPr lang="sv-SE" sz="2400">
                <a:solidFill>
                  <a:srgbClr val="FEFAB0"/>
                </a:solidFill>
              </a:rPr>
              <a:t>Suicidrisk</a:t>
            </a:r>
            <a:endParaRPr lang="sv-SE" sz="2400" u="sng">
              <a:solidFill>
                <a:srgbClr val="99CCFF"/>
              </a:solidFill>
            </a:endParaRPr>
          </a:p>
        </p:txBody>
      </p:sp>
      <p:sp>
        <p:nvSpPr>
          <p:cNvPr id="5" name="textruta 4">
            <a:extLst>
              <a:ext uri="{FF2B5EF4-FFF2-40B4-BE49-F238E27FC236}">
                <a16:creationId xmlns:a16="http://schemas.microsoft.com/office/drawing/2014/main" id="{E8EF8DBE-41EA-7450-5A35-4CD79898651B}"/>
              </a:ext>
            </a:extLst>
          </p:cNvPr>
          <p:cNvSpPr txBox="1"/>
          <p:nvPr/>
        </p:nvSpPr>
        <p:spPr>
          <a:xfrm>
            <a:off x="4860347" y="1235953"/>
            <a:ext cx="3730760" cy="3933384"/>
          </a:xfrm>
          <a:prstGeom prst="rect">
            <a:avLst/>
          </a:prstGeom>
          <a:noFill/>
        </p:spPr>
        <p:txBody>
          <a:bodyPr wrap="square" rtlCol="0">
            <a:spAutoFit/>
          </a:bodyPr>
          <a:lstStyle/>
          <a:p>
            <a:pPr>
              <a:lnSpc>
                <a:spcPct val="107000"/>
              </a:lnSpc>
              <a:spcAft>
                <a:spcPts val="600"/>
              </a:spcAft>
              <a:tabLst>
                <a:tab pos="785813" algn="l"/>
              </a:tabLst>
            </a:pPr>
            <a:r>
              <a:rPr lang="sv-SE" i="1" dirty="0">
                <a:solidFill>
                  <a:srgbClr val="E59681"/>
                </a:solidFill>
              </a:rPr>
              <a:t>Det finns ett ordspråk som säger: ”Även om du dör med skulder så är du fortfarande skuldsatt”. Man kan inte ta det lugnt, även om man är död. /.../ Och jag varken dör eller lever. Jag kan inte köpa nya kläder, jag har ingenting. Jag kan inte umgås med nån, kan inte gå på fest för om jag spenderar pengar har jag inte pengar för att köpa mat. Jag har inte kunnat leva och vara ung. </a:t>
            </a:r>
            <a:r>
              <a:rPr lang="sv-SE" dirty="0">
                <a:solidFill>
                  <a:schemeClr val="tx2">
                    <a:lumMod val="20000"/>
                    <a:lumOff val="80000"/>
                  </a:schemeClr>
                </a:solidFill>
                <a:latin typeface="Arial" panose="020B0604020202020204" pitchFamily="34" charset="0"/>
                <a:ea typeface="Calibri" panose="020F0502020204030204" pitchFamily="34" charset="0"/>
                <a:cs typeface="Arial" panose="020B0604020202020204" pitchFamily="34" charset="0"/>
              </a:rPr>
              <a:t>Abdul (25)</a:t>
            </a:r>
          </a:p>
          <a:p>
            <a:pPr>
              <a:spcAft>
                <a:spcPts val="600"/>
              </a:spcAft>
            </a:pPr>
            <a:r>
              <a:rPr lang="sv-SE" sz="1350" i="1" dirty="0">
                <a:solidFill>
                  <a:srgbClr val="E59681"/>
                </a:solidFill>
                <a:latin typeface="Arial" panose="020B0604020202020204" pitchFamily="34" charset="0"/>
                <a:ea typeface="Calibri" panose="020F0502020204030204" pitchFamily="34" charset="0"/>
                <a:cs typeface="Arial" panose="020B0604020202020204" pitchFamily="34" charset="0"/>
              </a:rPr>
              <a:t> </a:t>
            </a:r>
            <a:endParaRPr lang="sv-SE" dirty="0"/>
          </a:p>
        </p:txBody>
      </p:sp>
    </p:spTree>
    <p:extLst>
      <p:ext uri="{BB962C8B-B14F-4D97-AF65-F5344CB8AC3E}">
        <p14:creationId xmlns:p14="http://schemas.microsoft.com/office/powerpoint/2010/main" val="137653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03989E-6988-F8C0-3353-EA24FF86F9CD}"/>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BD3D74B8-8BD3-7F90-9335-C850C1FC233C}"/>
              </a:ext>
            </a:extLst>
          </p:cNvPr>
          <p:cNvSpPr>
            <a:spLocks noGrp="1"/>
          </p:cNvSpPr>
          <p:nvPr>
            <p:ph type="title"/>
          </p:nvPr>
        </p:nvSpPr>
        <p:spPr>
          <a:xfrm>
            <a:off x="1264500" y="268835"/>
            <a:ext cx="6615000" cy="967118"/>
          </a:xfrm>
        </p:spPr>
        <p:txBody>
          <a:bodyPr>
            <a:normAutofit/>
          </a:bodyPr>
          <a:lstStyle/>
          <a:p>
            <a:pPr algn="ctr"/>
            <a:r>
              <a:rPr lang="sv-SE" sz="3300" dirty="0">
                <a:solidFill>
                  <a:srgbClr val="99CCFF"/>
                </a:solidFill>
                <a:latin typeface="Arial Narrow" panose="020B0606020202030204" pitchFamily="34" charset="0"/>
              </a:rPr>
              <a:t>EMOTIONELL PÅVERKAN OCH ANDRA RISKER</a:t>
            </a:r>
          </a:p>
        </p:txBody>
      </p:sp>
      <p:sp>
        <p:nvSpPr>
          <p:cNvPr id="4" name="Platshållare för innehåll 2">
            <a:extLst>
              <a:ext uri="{FF2B5EF4-FFF2-40B4-BE49-F238E27FC236}">
                <a16:creationId xmlns:a16="http://schemas.microsoft.com/office/drawing/2014/main" id="{DB9D25C0-2AF9-0AB3-A008-123337E91A15}"/>
              </a:ext>
            </a:extLst>
          </p:cNvPr>
          <p:cNvSpPr>
            <a:spLocks noGrp="1"/>
          </p:cNvSpPr>
          <p:nvPr>
            <p:ph idx="1"/>
          </p:nvPr>
        </p:nvSpPr>
        <p:spPr>
          <a:xfrm>
            <a:off x="675085" y="1768445"/>
            <a:ext cx="3896915" cy="4056460"/>
          </a:xfrm>
        </p:spPr>
        <p:txBody>
          <a:bodyPr>
            <a:noAutofit/>
          </a:bodyPr>
          <a:lstStyle/>
          <a:p>
            <a:pPr>
              <a:buClr>
                <a:srgbClr val="FEFAB0"/>
              </a:buClr>
            </a:pPr>
            <a:r>
              <a:rPr lang="sv-SE" sz="2400">
                <a:solidFill>
                  <a:srgbClr val="FEFAB0"/>
                </a:solidFill>
              </a:rPr>
              <a:t>Hopplöshet, ångest och press</a:t>
            </a:r>
          </a:p>
          <a:p>
            <a:pPr>
              <a:buClr>
                <a:srgbClr val="99CCFF"/>
              </a:buClr>
            </a:pPr>
            <a:r>
              <a:rPr lang="sv-SE" sz="2400" u="sng">
                <a:solidFill>
                  <a:srgbClr val="99CCFF"/>
                </a:solidFill>
              </a:rPr>
              <a:t>Återfall i missbruk och kriminalitet</a:t>
            </a:r>
            <a:endParaRPr lang="sv-SE" sz="2400">
              <a:solidFill>
                <a:srgbClr val="FEFAB0"/>
              </a:solidFill>
            </a:endParaRPr>
          </a:p>
          <a:p>
            <a:pPr>
              <a:buClr>
                <a:srgbClr val="FEFAB0"/>
              </a:buClr>
            </a:pPr>
            <a:r>
              <a:rPr lang="sv-SE" sz="2400">
                <a:solidFill>
                  <a:srgbClr val="FEFAB0"/>
                </a:solidFill>
              </a:rPr>
              <a:t>Suicidrisk</a:t>
            </a:r>
          </a:p>
          <a:p>
            <a:pPr>
              <a:buClr>
                <a:srgbClr val="FEFAB0"/>
              </a:buClr>
            </a:pPr>
            <a:endParaRPr lang="sv-SE" sz="2400">
              <a:solidFill>
                <a:srgbClr val="FEFAB0"/>
              </a:solidFill>
            </a:endParaRPr>
          </a:p>
        </p:txBody>
      </p:sp>
      <p:sp>
        <p:nvSpPr>
          <p:cNvPr id="3" name="textruta 2">
            <a:extLst>
              <a:ext uri="{FF2B5EF4-FFF2-40B4-BE49-F238E27FC236}">
                <a16:creationId xmlns:a16="http://schemas.microsoft.com/office/drawing/2014/main" id="{B875CA51-B94E-224A-17E5-477BF5596A8C}"/>
              </a:ext>
            </a:extLst>
          </p:cNvPr>
          <p:cNvSpPr txBox="1"/>
          <p:nvPr/>
        </p:nvSpPr>
        <p:spPr>
          <a:xfrm>
            <a:off x="4860032" y="1235953"/>
            <a:ext cx="3731075" cy="3637021"/>
          </a:xfrm>
          <a:prstGeom prst="rect">
            <a:avLst/>
          </a:prstGeom>
          <a:noFill/>
        </p:spPr>
        <p:txBody>
          <a:bodyPr wrap="square" rtlCol="0">
            <a:spAutoFit/>
          </a:bodyPr>
          <a:lstStyle/>
          <a:p>
            <a:pPr>
              <a:lnSpc>
                <a:spcPct val="107000"/>
              </a:lnSpc>
              <a:spcAft>
                <a:spcPts val="600"/>
              </a:spcAft>
              <a:tabLst>
                <a:tab pos="785813" algn="l"/>
              </a:tabLst>
            </a:pPr>
            <a:r>
              <a:rPr lang="sv-SE" i="1" dirty="0">
                <a:solidFill>
                  <a:srgbClr val="E59681"/>
                </a:solidFill>
              </a:rPr>
              <a:t>Då blir det liksom: ”Hur länge ska jag hålla på med detta?” Och hur länge orkar man hålla på med avbetalningarna innan man tänker: ”men fan, jag kanske bara ska sälja lite” för det är så snabba pengar. Jag skulle ju ljuga om jag sa att jag inte har tänkt tanken, även om jag känner att det inte är värt det. Just nu känner jag det, men det kan ju ändra sig. </a:t>
            </a:r>
            <a:r>
              <a:rPr lang="sv-SE" dirty="0">
                <a:solidFill>
                  <a:schemeClr val="tx2">
                    <a:lumMod val="20000"/>
                    <a:lumOff val="80000"/>
                  </a:schemeClr>
                </a:solidFill>
              </a:rPr>
              <a:t>Filip (24)</a:t>
            </a:r>
          </a:p>
          <a:p>
            <a:pPr>
              <a:spcAft>
                <a:spcPts val="600"/>
              </a:spcAft>
            </a:pPr>
            <a:r>
              <a:rPr lang="sv-SE" sz="1350" i="1" dirty="0">
                <a:solidFill>
                  <a:srgbClr val="E59681"/>
                </a:solidFill>
                <a:latin typeface="Arial" panose="020B0604020202020204" pitchFamily="34" charset="0"/>
                <a:ea typeface="Calibri" panose="020F0502020204030204" pitchFamily="34" charset="0"/>
                <a:cs typeface="Arial" panose="020B0604020202020204" pitchFamily="34" charset="0"/>
              </a:rPr>
              <a:t> </a:t>
            </a:r>
            <a:endParaRPr lang="sv-SE" dirty="0"/>
          </a:p>
        </p:txBody>
      </p:sp>
    </p:spTree>
    <p:extLst>
      <p:ext uri="{BB962C8B-B14F-4D97-AF65-F5344CB8AC3E}">
        <p14:creationId xmlns:p14="http://schemas.microsoft.com/office/powerpoint/2010/main" val="1939837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31141-E551-82AF-061D-9958B6F5D6DC}"/>
            </a:ext>
          </a:extLst>
        </p:cNvPr>
        <p:cNvGrpSpPr/>
        <p:nvPr/>
      </p:nvGrpSpPr>
      <p:grpSpPr>
        <a:xfrm>
          <a:off x="0" y="0"/>
          <a:ext cx="0" cy="0"/>
          <a:chOff x="0" y="0"/>
          <a:chExt cx="0" cy="0"/>
        </a:xfrm>
      </p:grpSpPr>
      <p:sp>
        <p:nvSpPr>
          <p:cNvPr id="2" name="Rubrik 1">
            <a:extLst>
              <a:ext uri="{FF2B5EF4-FFF2-40B4-BE49-F238E27FC236}">
                <a16:creationId xmlns:a16="http://schemas.microsoft.com/office/drawing/2014/main" id="{CA2E818E-F4C1-32D5-93FA-5C985AC280E3}"/>
              </a:ext>
            </a:extLst>
          </p:cNvPr>
          <p:cNvSpPr>
            <a:spLocks noGrp="1"/>
          </p:cNvSpPr>
          <p:nvPr>
            <p:ph type="title"/>
          </p:nvPr>
        </p:nvSpPr>
        <p:spPr>
          <a:xfrm>
            <a:off x="1264500" y="268835"/>
            <a:ext cx="6615000" cy="967118"/>
          </a:xfrm>
        </p:spPr>
        <p:txBody>
          <a:bodyPr>
            <a:normAutofit/>
          </a:bodyPr>
          <a:lstStyle/>
          <a:p>
            <a:pPr algn="ctr"/>
            <a:r>
              <a:rPr lang="sv-SE" sz="3300" dirty="0">
                <a:solidFill>
                  <a:srgbClr val="99CCFF"/>
                </a:solidFill>
                <a:latin typeface="Arial Narrow" panose="020B0606020202030204" pitchFamily="34" charset="0"/>
              </a:rPr>
              <a:t>EMOTIONELL PÅVERKAN OCH ANDRA RISKER</a:t>
            </a:r>
          </a:p>
        </p:txBody>
      </p:sp>
      <p:sp>
        <p:nvSpPr>
          <p:cNvPr id="4" name="Platshållare för innehåll 2">
            <a:extLst>
              <a:ext uri="{FF2B5EF4-FFF2-40B4-BE49-F238E27FC236}">
                <a16:creationId xmlns:a16="http://schemas.microsoft.com/office/drawing/2014/main" id="{E460A293-21C9-D457-2C07-1BC189DB9839}"/>
              </a:ext>
            </a:extLst>
          </p:cNvPr>
          <p:cNvSpPr>
            <a:spLocks noGrp="1"/>
          </p:cNvSpPr>
          <p:nvPr>
            <p:ph idx="1"/>
          </p:nvPr>
        </p:nvSpPr>
        <p:spPr>
          <a:xfrm>
            <a:off x="675085" y="1768445"/>
            <a:ext cx="3896915" cy="4056460"/>
          </a:xfrm>
        </p:spPr>
        <p:txBody>
          <a:bodyPr>
            <a:noAutofit/>
          </a:bodyPr>
          <a:lstStyle/>
          <a:p>
            <a:pPr>
              <a:buClr>
                <a:srgbClr val="FEFAB0"/>
              </a:buClr>
            </a:pPr>
            <a:r>
              <a:rPr lang="sv-SE" sz="2400">
                <a:solidFill>
                  <a:srgbClr val="FEFAB0"/>
                </a:solidFill>
              </a:rPr>
              <a:t>Hopplöshet, ångest och press</a:t>
            </a:r>
          </a:p>
          <a:p>
            <a:pPr>
              <a:buClr>
                <a:srgbClr val="FEFAB0"/>
              </a:buClr>
            </a:pPr>
            <a:r>
              <a:rPr lang="sv-SE" sz="2400">
                <a:solidFill>
                  <a:srgbClr val="FEFAB0"/>
                </a:solidFill>
              </a:rPr>
              <a:t>Återfall i missbruk och kriminalitet</a:t>
            </a:r>
            <a:endParaRPr lang="sv-SE" sz="2400" u="sng">
              <a:solidFill>
                <a:srgbClr val="99CCFF"/>
              </a:solidFill>
            </a:endParaRPr>
          </a:p>
          <a:p>
            <a:pPr>
              <a:buClr>
                <a:srgbClr val="99CCFF"/>
              </a:buClr>
            </a:pPr>
            <a:r>
              <a:rPr lang="sv-SE" sz="2400" u="sng">
                <a:solidFill>
                  <a:srgbClr val="99CCFF"/>
                </a:solidFill>
              </a:rPr>
              <a:t>Suicidrisk</a:t>
            </a:r>
            <a:endParaRPr lang="sv-SE" sz="2400">
              <a:solidFill>
                <a:srgbClr val="FEFAB0"/>
              </a:solidFill>
            </a:endParaRPr>
          </a:p>
        </p:txBody>
      </p:sp>
      <p:sp>
        <p:nvSpPr>
          <p:cNvPr id="3" name="textruta 2">
            <a:extLst>
              <a:ext uri="{FF2B5EF4-FFF2-40B4-BE49-F238E27FC236}">
                <a16:creationId xmlns:a16="http://schemas.microsoft.com/office/drawing/2014/main" id="{F0C3FC45-B583-FA04-C4E1-CEF44C936699}"/>
              </a:ext>
            </a:extLst>
          </p:cNvPr>
          <p:cNvSpPr txBox="1"/>
          <p:nvPr/>
        </p:nvSpPr>
        <p:spPr>
          <a:xfrm>
            <a:off x="4788025" y="1151735"/>
            <a:ext cx="4039556" cy="3416320"/>
          </a:xfrm>
          <a:prstGeom prst="rect">
            <a:avLst/>
          </a:prstGeom>
          <a:noFill/>
        </p:spPr>
        <p:txBody>
          <a:bodyPr wrap="square" rtlCol="0">
            <a:spAutoFit/>
          </a:bodyPr>
          <a:lstStyle/>
          <a:p>
            <a:pPr>
              <a:spcAft>
                <a:spcPts val="450"/>
              </a:spcAft>
            </a:pPr>
            <a:r>
              <a:rPr lang="sv-SE" i="1" dirty="0">
                <a:solidFill>
                  <a:srgbClr val="E59681"/>
                </a:solidFill>
              </a:rPr>
              <a:t>Jag försöker alltid blicka mot ljusglimtarna men… Jag gick ner mig själv som tusan i höstas… Var nära att avsluta allting, om man säger så. Så illa var det. /…/ Jag bara kände: allt kan dra åt helvete typ. Man är smådeprimerad just för att det har ändå gått rätt många år, man har varit fattig, man har ändå kämpat på. Man har sovit dåligt, eller så sover man länge om dagarna… man har inte mycket ork i sig till slut. </a:t>
            </a:r>
            <a:r>
              <a:rPr lang="sv-SE" dirty="0">
                <a:solidFill>
                  <a:schemeClr val="tx2">
                    <a:lumMod val="20000"/>
                    <a:lumOff val="80000"/>
                  </a:schemeClr>
                </a:solidFill>
              </a:rPr>
              <a:t>Tim (25)</a:t>
            </a:r>
          </a:p>
        </p:txBody>
      </p:sp>
    </p:spTree>
    <p:extLst>
      <p:ext uri="{BB962C8B-B14F-4D97-AF65-F5344CB8AC3E}">
        <p14:creationId xmlns:p14="http://schemas.microsoft.com/office/powerpoint/2010/main" val="338707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7ABFAF-4D73-2A42-47EB-18C62B5264D6}"/>
              </a:ext>
            </a:extLst>
          </p:cNvPr>
          <p:cNvPicPr>
            <a:picLocks noChangeAspect="1"/>
          </p:cNvPicPr>
          <p:nvPr/>
        </p:nvPicPr>
        <p:blipFill>
          <a:blip r:embed="rId3"/>
          <a:srcRect l="31145" r="16095"/>
          <a:stretch>
            <a:fillRect/>
          </a:stretch>
        </p:blipFill>
        <p:spPr>
          <a:xfrm>
            <a:off x="20" y="10"/>
            <a:ext cx="4571981" cy="4874390"/>
          </a:xfrm>
          <a:prstGeom prst="rect">
            <a:avLst/>
          </a:prstGeom>
          <a:noFill/>
        </p:spPr>
      </p:pic>
      <p:sp>
        <p:nvSpPr>
          <p:cNvPr id="2" name="Platshållare för innehåll 1">
            <a:extLst>
              <a:ext uri="{FF2B5EF4-FFF2-40B4-BE49-F238E27FC236}">
                <a16:creationId xmlns:a16="http://schemas.microsoft.com/office/drawing/2014/main" id="{38BB8485-BE45-C6F1-7E21-1FB441091878}"/>
              </a:ext>
            </a:extLst>
          </p:cNvPr>
          <p:cNvSpPr>
            <a:spLocks noGrp="1"/>
          </p:cNvSpPr>
          <p:nvPr>
            <p:ph sz="quarter" idx="12"/>
          </p:nvPr>
        </p:nvSpPr>
        <p:spPr/>
        <p:txBody>
          <a:bodyPr>
            <a:normAutofit/>
          </a:bodyPr>
          <a:lstStyle/>
          <a:p>
            <a:pPr marL="0" indent="0">
              <a:buNone/>
            </a:pPr>
            <a:r>
              <a:rPr lang="sv-SE" dirty="0">
                <a:solidFill>
                  <a:schemeClr val="tx2">
                    <a:lumMod val="20000"/>
                    <a:lumOff val="80000"/>
                  </a:schemeClr>
                </a:solidFill>
              </a:rPr>
              <a:t>Tre deltagare blev helt skuldfria </a:t>
            </a:r>
          </a:p>
          <a:p>
            <a:pPr marL="0" indent="0">
              <a:buNone/>
            </a:pPr>
            <a:r>
              <a:rPr lang="sv-SE" u="sng" dirty="0">
                <a:solidFill>
                  <a:schemeClr val="tx2">
                    <a:lumMod val="20000"/>
                    <a:lumOff val="80000"/>
                  </a:schemeClr>
                </a:solidFill>
              </a:rPr>
              <a:t>Avgörande faktorer var:</a:t>
            </a:r>
          </a:p>
          <a:p>
            <a:r>
              <a:rPr lang="sv-SE" dirty="0">
                <a:solidFill>
                  <a:srgbClr val="FFF89A"/>
                </a:solidFill>
              </a:rPr>
              <a:t>Stabil inkomst</a:t>
            </a:r>
          </a:p>
          <a:p>
            <a:r>
              <a:rPr lang="sv-SE" dirty="0">
                <a:solidFill>
                  <a:srgbClr val="FFF89A"/>
                </a:solidFill>
              </a:rPr>
              <a:t>Skuldbelopp</a:t>
            </a:r>
          </a:p>
          <a:p>
            <a:r>
              <a:rPr lang="sv-SE" dirty="0">
                <a:solidFill>
                  <a:srgbClr val="FFF89A"/>
                </a:solidFill>
              </a:rPr>
              <a:t>Uppoffringar</a:t>
            </a:r>
          </a:p>
          <a:p>
            <a:r>
              <a:rPr lang="sv-SE" dirty="0">
                <a:solidFill>
                  <a:srgbClr val="FFF89A"/>
                </a:solidFill>
              </a:rPr>
              <a:t>Klass</a:t>
            </a:r>
          </a:p>
          <a:p>
            <a:endParaRPr lang="sv-SE" u="sng" dirty="0"/>
          </a:p>
          <a:p>
            <a:pPr marL="0" indent="0">
              <a:buNone/>
            </a:pPr>
            <a:endParaRPr lang="sv-SE" u="sng" dirty="0"/>
          </a:p>
          <a:p>
            <a:pPr marL="0" indent="0">
              <a:buNone/>
            </a:pPr>
            <a:endParaRPr lang="sv-SE" u="sng" dirty="0"/>
          </a:p>
        </p:txBody>
      </p:sp>
      <p:sp>
        <p:nvSpPr>
          <p:cNvPr id="3" name="Rubrik 2">
            <a:extLst>
              <a:ext uri="{FF2B5EF4-FFF2-40B4-BE49-F238E27FC236}">
                <a16:creationId xmlns:a16="http://schemas.microsoft.com/office/drawing/2014/main" id="{9F4F0EA9-2043-ECD4-7A8B-78D048CCAB0D}"/>
              </a:ext>
            </a:extLst>
          </p:cNvPr>
          <p:cNvSpPr>
            <a:spLocks noGrp="1"/>
          </p:cNvSpPr>
          <p:nvPr>
            <p:ph type="title"/>
          </p:nvPr>
        </p:nvSpPr>
        <p:spPr/>
        <p:txBody>
          <a:bodyPr wrap="square" anchor="t">
            <a:normAutofit/>
          </a:bodyPr>
          <a:lstStyle/>
          <a:p>
            <a:r>
              <a:rPr lang="sv-SE" dirty="0">
                <a:solidFill>
                  <a:schemeClr val="tx2">
                    <a:lumMod val="20000"/>
                    <a:lumOff val="80000"/>
                  </a:schemeClr>
                </a:solidFill>
              </a:rPr>
              <a:t>UTVECKLING ÖVER TID</a:t>
            </a:r>
          </a:p>
        </p:txBody>
      </p:sp>
      <p:sp>
        <p:nvSpPr>
          <p:cNvPr id="4" name="Platshållare för sidfot 3">
            <a:extLst>
              <a:ext uri="{FF2B5EF4-FFF2-40B4-BE49-F238E27FC236}">
                <a16:creationId xmlns:a16="http://schemas.microsoft.com/office/drawing/2014/main" id="{B1338582-78DA-80D0-FC04-920FF58144A3}"/>
              </a:ext>
            </a:extLst>
          </p:cNvPr>
          <p:cNvSpPr>
            <a:spLocks noGrp="1"/>
          </p:cNvSpPr>
          <p:nvPr>
            <p:ph type="ftr" sz="quarter" idx="3"/>
          </p:nvPr>
        </p:nvSpPr>
        <p:spPr/>
        <p:txBody>
          <a:bodyPr anchor="t">
            <a:normAutofit/>
          </a:bodyPr>
          <a:lstStyle/>
          <a:p>
            <a:pPr eaLnBrk="0" hangingPunct="0">
              <a:spcBef>
                <a:spcPts val="0"/>
              </a:spcBef>
              <a:spcAft>
                <a:spcPts val="600"/>
              </a:spcAft>
              <a:buFont typeface="Arial" charset="0"/>
              <a:buNone/>
            </a:pPr>
            <a:r>
              <a:rPr lang="sv-SE"/>
              <a:t>|       LUNDS UNIVERSITET</a:t>
            </a:r>
          </a:p>
        </p:txBody>
      </p:sp>
    </p:spTree>
    <p:extLst>
      <p:ext uri="{BB962C8B-B14F-4D97-AF65-F5344CB8AC3E}">
        <p14:creationId xmlns:p14="http://schemas.microsoft.com/office/powerpoint/2010/main" val="2042932811"/>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PT_GU_MALL_2019_sve_Ny_7 kopia">
  <a:themeElements>
    <a:clrScheme name="GU">
      <a:dk1>
        <a:sysClr val="windowText" lastClr="000000"/>
      </a:dk1>
      <a:lt1>
        <a:sysClr val="window" lastClr="FFFFFF"/>
      </a:lt1>
      <a:dk2>
        <a:srgbClr val="004B89"/>
      </a:dk2>
      <a:lt2>
        <a:srgbClr val="EEECE1"/>
      </a:lt2>
      <a:accent1>
        <a:srgbClr val="004B89"/>
      </a:accent1>
      <a:accent2>
        <a:srgbClr val="7A99AC"/>
      </a:accent2>
      <a:accent3>
        <a:srgbClr val="9B2743"/>
      </a:accent3>
      <a:accent4>
        <a:srgbClr val="FE5000"/>
      </a:accent4>
      <a:accent5>
        <a:srgbClr val="53682B"/>
      </a:accent5>
      <a:accent6>
        <a:srgbClr val="79CAB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T_GU_MALL_2019_190610_sve" id="{7A0DD2CC-E680-B54E-B903-36FC0BB81F8E}" vid="{1EA5F299-814B-B64A-A294-A71494AAD56C}"/>
    </a:ext>
  </a:extLst>
</a:theme>
</file>

<file path=ppt/theme/theme2.xml><?xml version="1.0" encoding="utf-8"?>
<a:theme xmlns:a="http://schemas.openxmlformats.org/drawingml/2006/main" name="1_GU_PPTMall_2.0_20181207">
  <a:themeElements>
    <a:clrScheme name="GU">
      <a:dk1>
        <a:sysClr val="windowText" lastClr="000000"/>
      </a:dk1>
      <a:lt1>
        <a:sysClr val="window" lastClr="FFFFFF"/>
      </a:lt1>
      <a:dk2>
        <a:srgbClr val="004B89"/>
      </a:dk2>
      <a:lt2>
        <a:srgbClr val="EEECE1"/>
      </a:lt2>
      <a:accent1>
        <a:srgbClr val="004B89"/>
      </a:accent1>
      <a:accent2>
        <a:srgbClr val="7A99AC"/>
      </a:accent2>
      <a:accent3>
        <a:srgbClr val="9B2743"/>
      </a:accent3>
      <a:accent4>
        <a:srgbClr val="FE5000"/>
      </a:accent4>
      <a:accent5>
        <a:srgbClr val="53682B"/>
      </a:accent5>
      <a:accent6>
        <a:srgbClr val="79CABD"/>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T_GU_MALL_2019_190610_sve" id="{7A0DD2CC-E680-B54E-B903-36FC0BB81F8E}" vid="{B19A9C75-1383-B349-9AA8-2E1EF6CF07E7}"/>
    </a:ext>
  </a:ext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D066DC8B7682249AA6FCB1BB2A7BA55" ma:contentTypeVersion="18" ma:contentTypeDescription="Skapa ett nytt dokument." ma:contentTypeScope="" ma:versionID="df2b492d3887a0ef842f2496e485c25d">
  <xsd:schema xmlns:xsd="http://www.w3.org/2001/XMLSchema" xmlns:xs="http://www.w3.org/2001/XMLSchema" xmlns:p="http://schemas.microsoft.com/office/2006/metadata/properties" xmlns:ns2="ee26d839-0554-4b47-92aa-505a35303917" xmlns:ns3="c73c9021-088c-483d-9585-042422f92012" targetNamespace="http://schemas.microsoft.com/office/2006/metadata/properties" ma:root="true" ma:fieldsID="6265b859a327502c663f707f65f6dae9" ns2:_="" ns3:_="">
    <xsd:import namespace="ee26d839-0554-4b47-92aa-505a35303917"/>
    <xsd:import namespace="c73c9021-088c-483d-9585-042422f9201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lcf76f155ced4ddcb4097134ff3c332f" minOccurs="0"/>
                <xsd:element ref="ns3:TaxCatchAll" minOccurs="0"/>
                <xsd:element ref="ns3:SharedWithUsers" minOccurs="0"/>
                <xsd:element ref="ns3:SharedWithDetails"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26d839-0554-4b47-92aa-505a353039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Bildmarkeringar" ma:readOnly="false" ma:fieldId="{5cf76f15-5ced-4ddc-b409-7134ff3c332f}" ma:taxonomyMulti="true" ma:sspId="d3c7fb2e-5125-477d-966a-cece699c2b1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LengthInSeconds" ma:index="2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73c9021-088c-483d-9585-042422f92012"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4f724734-43c4-48b2-9ddc-daff0bd785b1}" ma:internalName="TaxCatchAll" ma:showField="CatchAllData" ma:web="c73c9021-088c-483d-9585-042422f92012">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Dela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Delat med informa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nehållstyp"/>
        <xsd:element ref="dc:title" minOccurs="0" maxOccurs="1" ma:index="4" ma:displayName="Rubrik"/>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26d839-0554-4b47-92aa-505a35303917">
      <Terms xmlns="http://schemas.microsoft.com/office/infopath/2007/PartnerControls"/>
    </lcf76f155ced4ddcb4097134ff3c332f>
    <TaxCatchAll xmlns="c73c9021-088c-483d-9585-042422f92012" xsi:nil="true"/>
  </documentManagement>
</p:properties>
</file>

<file path=customXml/itemProps1.xml><?xml version="1.0" encoding="utf-8"?>
<ds:datastoreItem xmlns:ds="http://schemas.openxmlformats.org/officeDocument/2006/customXml" ds:itemID="{8E65E923-CFCE-4E1B-856C-49B0C3654884}"/>
</file>

<file path=customXml/itemProps2.xml><?xml version="1.0" encoding="utf-8"?>
<ds:datastoreItem xmlns:ds="http://schemas.openxmlformats.org/officeDocument/2006/customXml" ds:itemID="{B16341DA-E872-44CE-AB41-2E5AEAA96E3A}"/>
</file>

<file path=customXml/itemProps3.xml><?xml version="1.0" encoding="utf-8"?>
<ds:datastoreItem xmlns:ds="http://schemas.openxmlformats.org/officeDocument/2006/customXml" ds:itemID="{6F0E4955-6120-480F-9222-1B89333474B8}"/>
</file>

<file path=docProps/app.xml><?xml version="1.0" encoding="utf-8"?>
<Properties xmlns="http://schemas.openxmlformats.org/officeDocument/2006/extended-properties" xmlns:vt="http://schemas.openxmlformats.org/officeDocument/2006/docPropsVTypes">
  <Template>PPT_GU_MALL_2019_sve_Ny_7 kopia</Template>
  <TotalTime>0</TotalTime>
  <Words>2021</Words>
  <Application>Microsoft Macintosh PowerPoint</Application>
  <PresentationFormat>Bildspel på skärmen (16:9)</PresentationFormat>
  <Paragraphs>200</Paragraphs>
  <Slides>31</Slides>
  <Notes>28</Notes>
  <HiddenSlides>0</HiddenSlides>
  <MMClips>0</MMClips>
  <ScaleCrop>false</ScaleCrop>
  <HeadingPairs>
    <vt:vector size="6" baseType="variant">
      <vt:variant>
        <vt:lpstr>Använt teckensnitt</vt:lpstr>
      </vt:variant>
      <vt:variant>
        <vt:i4>6</vt:i4>
      </vt:variant>
      <vt:variant>
        <vt:lpstr>Tema</vt:lpstr>
      </vt:variant>
      <vt:variant>
        <vt:i4>2</vt:i4>
      </vt:variant>
      <vt:variant>
        <vt:lpstr>Bildrubriker</vt:lpstr>
      </vt:variant>
      <vt:variant>
        <vt:i4>31</vt:i4>
      </vt:variant>
    </vt:vector>
  </HeadingPairs>
  <TitlesOfParts>
    <vt:vector size="39" baseType="lpstr">
      <vt:lpstr>Arial</vt:lpstr>
      <vt:lpstr>Arial Bold</vt:lpstr>
      <vt:lpstr>Arial Narrow</vt:lpstr>
      <vt:lpstr>Calibri</vt:lpstr>
      <vt:lpstr>Courier New</vt:lpstr>
      <vt:lpstr>Wingdings</vt:lpstr>
      <vt:lpstr>PPT_GU_MALL_2019_sve_Ny_7 kopia</vt:lpstr>
      <vt:lpstr>1_GU_PPTMall_2.0_20181207</vt:lpstr>
      <vt:lpstr> NÄR UNGA MÖTER BUS   </vt:lpstr>
      <vt:lpstr>FORSKNINGSPROJEKTET SKULDTYNGD</vt:lpstr>
      <vt:lpstr>STUDIENS ÖVERGRIPANDE RESULTAT</vt:lpstr>
      <vt:lpstr>ÖVERSKULDSÄTTNING ÄR ETT SOCIALT PROBLEM</vt:lpstr>
      <vt:lpstr>EMOTIONELL PÅVERKAN OCH ANDRA RISKER</vt:lpstr>
      <vt:lpstr>EMOTIONELL PÅVERKAN OCH ANDRA RISKER</vt:lpstr>
      <vt:lpstr>EMOTIONELL PÅVERKAN OCH ANDRA RISKER</vt:lpstr>
      <vt:lpstr>EMOTIONELL PÅVERKAN OCH ANDRA RISKER</vt:lpstr>
      <vt:lpstr>UTVECKLING ÖVER TID</vt:lpstr>
      <vt:lpstr>UTVECKLING ÖVER TID</vt:lpstr>
      <vt:lpstr>UTVECKLING ÖVER TID</vt:lpstr>
      <vt:lpstr>VÄNDPUNKTER</vt:lpstr>
      <vt:lpstr>Erfarenheter av stöd OCH OFFENTLIGA KONTAKTER</vt:lpstr>
      <vt:lpstr>BUDGET- OCH SKULDRÅDGIVNING</vt:lpstr>
      <vt:lpstr>Jag hade väl tänkt att vi tillsammans skulle göra upp en plan för hur jag skulle tackla varje enskild skuld. För de har väl mer koll än vad jag har, tänker jag. Kanske att de skulle kunna se att jag har betalat si och så många procent ränta under lång tid på ett lån och att det kanske ger mig mer förhandlingsutrymme på det lånet än vad jag har på ett annat. Eller kanske att de vet att vissa fordringsägare är hårdare än andra att förhandla med. Den typen av kunskap hade varit jättefin att ha inom ramen för en skuldrådgivning.  Sebastian (25)   </vt:lpstr>
      <vt:lpstr>Mamma bokade en tid till en sån där skuldrådgivare, det var också skit. Hon visste knappt vad hon gjorde. Hon ritade allt på ett papper och sen så fick jag pappret /…/  Jag skulle önska att de var med och kanske ringde de här samtalen och hjälpte mig. Inte bara ta ett gammalt papper som de vände på och skrev ner var jag hade för skulder och räknade hur mycket det blev. Det är ju inte att hjälpa någon. Den kalkylen kan jag göra hemma liksom. Och jag fattar att vi kanske skulle greja med sånt andra gången vi sågs. Men jag kände att hon skämtade bort det lite. Och då kände jag: ”Nä, jag löser det själv”.  Emil (21)   </vt:lpstr>
      <vt:lpstr>Psykiatrin hänvisade mig till budget- och skuldrådgivningen, så jag ringde dit. De sade: ”Gör en budget, vi kan inte hjälpa dig”. Och jag bara: ”Det är ju lättare sagt än gjort”. De sade: ”Det är Corona, vi har inga möten och sånt nu så gör en budget”. Och jag: ”Men nu är det lite för sent för jag har… 800 000:- i skulder”. När jag ringde dem låg jag på 20–22 000:- i bara låneutgifter varje månad. När jag får en lön på 16 eller 18 000:-. Och samtidigt ska jag betala hyra, försäkringen och allt sånt. Det funkar inte. Och liksom… Det är ju extremt mycket panikångest, panikattacker. Alltså, inte sova och bara må allmänt dåligt. Men det enda de sade var: ”Gör en budget”. Och med min ADHD, jag kan göra en budget. Jag kan planera jättebra men jag kan inte följa det. Jag har sjutton olika to do-listor men de ligger bara där. Det är ju det som är problemet. Jag får det inte gjort. Så det var ju inget jättebra svar jag fick. Det är också lite för sent att göra en budget när man har 800 000:- i utgifter. Det hjälper ju en inte där och då. Felicia (25)   </vt:lpstr>
      <vt:lpstr>Dom behöver få lite ordning, lite mer organiserat på sitt kontor hur dom jobbar, tror jag. För det är väldigt flummigt, det är väldigt svårt att förstå hur dom kan hjälpa och hur dom funkar. Det var liksom inte klarspråk. David (25)   </vt:lpstr>
      <vt:lpstr>BUDGET- OCH SKULDRÅDGIVNING</vt:lpstr>
      <vt:lpstr>Dom gav mig ganska bra råd. Dom sa, bara betala 50 kronor per månad. Det är lite pengar, men det gör att räntan fryser. Då blir det inte mer ränta. Och jag tyckte det är skitbra. Jag sa: jag kan betala typ 500 varje månad. Och planen var att jag ska börja betala 500 varje månad. Och dom sa: “Okej, vi säger så. Gå hem och hämta alla dina fakturor, så att vi kan se från vilka inkasso du har skulder, vi ses om en månad". Jag gick och hämtade alla dom där breven och väntade på att dom ska höra av sig. Men dom hörde aldrig av sig. /…/ Det känns som dom har glömt bort det. Matin (20)</vt:lpstr>
      <vt:lpstr>BUDGET- OCH SKULDRÅDGIVNING</vt:lpstr>
      <vt:lpstr>Vi började försiktigt med typ... Ja, vem är man och hur ligger det här till och lite sådär. Väldigt försiktigt till en början. Och jag hade inte koll på någonting. Och där gjorde [budget- och skuldrådgivaren] ett fantastiskt jobb. Hon tog reda på var jag har skulder. Hur mycket, var ligger de, hos vem. För jag visste inte det. Jag öppnade ju inte inkassobreven. Så jag hade alltså på riktigt inte en aning om vart jag var skulder, hur mycket, vad det rörde sig om. Hon tog reda på vartenda bolag, hur mycket det gällde, hon fick min fullmakt och använde sig av den. Oscar (23) </vt:lpstr>
      <vt:lpstr>BUDGET- OCH SKULDRÅDGIVNING</vt:lpstr>
      <vt:lpstr>PRIVATA AKTÖRER SOM ALTERNATIV</vt:lpstr>
      <vt:lpstr>MÖTEN MED SOCIALTJÄNSTEN OCH KRONOFOGDEN</vt:lpstr>
      <vt:lpstr>MÖTEN MED SOCIALTJÄNSTEN OCH KRONOFOGDEN</vt:lpstr>
      <vt:lpstr>Ett socialt arbete med överskuldsättning</vt:lpstr>
      <vt:lpstr>TILLGÄNGLIGHET, FÖREBYGGANDE OCH TIDIGT UPPMÄRKSAMMANDE</vt:lpstr>
      <vt:lpstr>PRAKTISKT STÖD </vt:lpstr>
      <vt:lpstr>EMOTIONELLT STÖD</vt:lpstr>
      <vt:lpstr>ETT HELHETSGREPP PÅ LIVSSITUATIONEN</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Skuldtyngd UNGA VUXNA OCH Skuldens dimensioner</dc:title>
  <dc:creator/>
  <cp:lastModifiedBy/>
  <cp:revision>27</cp:revision>
  <cp:lastPrinted>2019-06-10T08:25:54Z</cp:lastPrinted>
  <dcterms:created xsi:type="dcterms:W3CDTF">2019-08-21T08:28:43Z</dcterms:created>
  <dcterms:modified xsi:type="dcterms:W3CDTF">2026-04-17T07:20:04Z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0x0101000D066DC8B7682249AA6FCB1BB2A7BA55</vt:lpwstr>
  </property>
</Properties>
</file>